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Lst>
  <p:notesMasterIdLst>
    <p:notesMasterId r:id="rId38"/>
  </p:notesMasterIdLst>
  <p:handoutMasterIdLst>
    <p:handoutMasterId r:id="rId39"/>
  </p:handoutMasterIdLst>
  <p:sldIdLst>
    <p:sldId id="2076138278" r:id="rId5"/>
    <p:sldId id="2076138466" r:id="rId6"/>
    <p:sldId id="2076138486" r:id="rId7"/>
    <p:sldId id="352" r:id="rId8"/>
    <p:sldId id="2147483227" r:id="rId9"/>
    <p:sldId id="2147483228" r:id="rId10"/>
    <p:sldId id="2147483229" r:id="rId11"/>
    <p:sldId id="2076138487" r:id="rId12"/>
    <p:sldId id="2147483230" r:id="rId13"/>
    <p:sldId id="2147483231" r:id="rId14"/>
    <p:sldId id="2147483232" r:id="rId15"/>
    <p:sldId id="2147483233" r:id="rId16"/>
    <p:sldId id="2147483234" r:id="rId17"/>
    <p:sldId id="2076138488" r:id="rId18"/>
    <p:sldId id="2147483236" r:id="rId19"/>
    <p:sldId id="2147483237" r:id="rId20"/>
    <p:sldId id="2147483238" r:id="rId21"/>
    <p:sldId id="2147483223" r:id="rId22"/>
    <p:sldId id="369" r:id="rId23"/>
    <p:sldId id="370" r:id="rId24"/>
    <p:sldId id="371" r:id="rId25"/>
    <p:sldId id="2147483239" r:id="rId26"/>
    <p:sldId id="373" r:id="rId27"/>
    <p:sldId id="2147483240" r:id="rId28"/>
    <p:sldId id="2147483241" r:id="rId29"/>
    <p:sldId id="2147483243" r:id="rId30"/>
    <p:sldId id="2147483242" r:id="rId31"/>
    <p:sldId id="2147483245" r:id="rId32"/>
    <p:sldId id="2147483244" r:id="rId33"/>
    <p:sldId id="2147483246" r:id="rId34"/>
    <p:sldId id="2147483247" r:id="rId35"/>
    <p:sldId id="2147483248" r:id="rId36"/>
    <p:sldId id="2076138491" r:id="rId37"/>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640" userDrawn="1">
          <p15:clr>
            <a:srgbClr val="A4A3A4"/>
          </p15:clr>
        </p15:guide>
        <p15:guide id="3"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1E7C3D-A7E9-1EA6-1D29-5429EECFDBB7}" name="Axelle Avice" initials="AA" userId="S::axelleavice@microsoft.com::f2082206-3c08-48da-9df7-e10b0056fc3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61C5"/>
    <a:srgbClr val="7884EF"/>
    <a:srgbClr val="FFFFFF"/>
    <a:srgbClr val="2F2F2F"/>
    <a:srgbClr val="666666"/>
    <a:srgbClr val="000000"/>
    <a:srgbClr val="D59DFF"/>
    <a:srgbClr val="50E6FF"/>
    <a:srgbClr val="0069BA"/>
    <a:srgbClr val="9BF0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3C332F-A980-493A-AADF-59DDF498B21F}" v="156" dt="2024-11-14T10:58:27.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4660"/>
  </p:normalViewPr>
  <p:slideViewPr>
    <p:cSldViewPr snapToGrid="0">
      <p:cViewPr varScale="1">
        <p:scale>
          <a:sx n="96" d="100"/>
          <a:sy n="96" d="100"/>
        </p:scale>
        <p:origin x="1284" y="312"/>
      </p:cViewPr>
      <p:guideLst>
        <p:guide orient="horz" pos="64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BC0A19-C080-474E-92F1-6B60FFDC1E31}"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01876258-B734-4ED5-B1BA-B3A5ED47333B}">
      <dgm:prSet/>
      <dgm:spPr/>
      <dgm:t>
        <a:bodyPr/>
        <a:lstStyle/>
        <a:p>
          <a:r>
            <a:rPr lang="fr-FR" dirty="0"/>
            <a:t>3 axes de formations</a:t>
          </a:r>
          <a:endParaRPr lang="en-US" dirty="0"/>
        </a:p>
      </dgm:t>
    </dgm:pt>
    <dgm:pt modelId="{6624C49E-B7F8-4796-8F90-41926D229846}" type="parTrans" cxnId="{0DB5657E-F3A6-4B09-92E4-E4795472315C}">
      <dgm:prSet/>
      <dgm:spPr/>
      <dgm:t>
        <a:bodyPr/>
        <a:lstStyle/>
        <a:p>
          <a:endParaRPr lang="en-US"/>
        </a:p>
      </dgm:t>
    </dgm:pt>
    <dgm:pt modelId="{939663F6-6D5A-427B-B133-5B6739124723}" type="sibTrans" cxnId="{0DB5657E-F3A6-4B09-92E4-E4795472315C}">
      <dgm:prSet/>
      <dgm:spPr/>
      <dgm:t>
        <a:bodyPr/>
        <a:lstStyle/>
        <a:p>
          <a:endParaRPr lang="en-US"/>
        </a:p>
      </dgm:t>
    </dgm:pt>
    <dgm:pt modelId="{C2D46FC3-F977-4093-9560-B40BAAA58FA5}">
      <dgm:prSet/>
      <dgm:spPr/>
      <dgm:t>
        <a:bodyPr/>
        <a:lstStyle/>
        <a:p>
          <a:r>
            <a:rPr lang="fr-FR" b="1" dirty="0"/>
            <a:t>Présentation générale de DMO</a:t>
          </a:r>
          <a:endParaRPr lang="en-US" b="1" dirty="0"/>
        </a:p>
      </dgm:t>
    </dgm:pt>
    <dgm:pt modelId="{8D12B61B-F319-40E5-B7F7-8E7D7FDE4E78}" type="parTrans" cxnId="{A251B814-C251-4B4F-AEEC-F0C46E6C6964}">
      <dgm:prSet/>
      <dgm:spPr/>
      <dgm:t>
        <a:bodyPr/>
        <a:lstStyle/>
        <a:p>
          <a:endParaRPr lang="en-US"/>
        </a:p>
      </dgm:t>
    </dgm:pt>
    <dgm:pt modelId="{DD1BE6C1-AADE-458C-B3F9-B0F84D96E4AD}" type="sibTrans" cxnId="{A251B814-C251-4B4F-AEEC-F0C46E6C6964}">
      <dgm:prSet/>
      <dgm:spPr/>
      <dgm:t>
        <a:bodyPr/>
        <a:lstStyle/>
        <a:p>
          <a:endParaRPr lang="en-US"/>
        </a:p>
      </dgm:t>
    </dgm:pt>
    <dgm:pt modelId="{7C7F048C-33C9-4C4C-B4F1-52ACF468119A}">
      <dgm:prSet/>
      <dgm:spPr/>
      <dgm:t>
        <a:bodyPr/>
        <a:lstStyle/>
        <a:p>
          <a:r>
            <a:rPr lang="fr-FR" b="1" dirty="0"/>
            <a:t>Différentes </a:t>
          </a:r>
          <a:r>
            <a:rPr lang="fr-FR" b="1"/>
            <a:t>utilisations avec </a:t>
          </a:r>
          <a:r>
            <a:rPr lang="fr-FR" b="1" dirty="0"/>
            <a:t>DMO</a:t>
          </a:r>
          <a:endParaRPr lang="en-US" b="1" dirty="0"/>
        </a:p>
      </dgm:t>
    </dgm:pt>
    <dgm:pt modelId="{ADE7DD23-5A57-4E93-AD0F-AC58FDC7740B}" type="parTrans" cxnId="{E2783D0B-73D1-4DBC-861B-82F4021C9645}">
      <dgm:prSet/>
      <dgm:spPr/>
      <dgm:t>
        <a:bodyPr/>
        <a:lstStyle/>
        <a:p>
          <a:endParaRPr lang="en-US"/>
        </a:p>
      </dgm:t>
    </dgm:pt>
    <dgm:pt modelId="{FEDBB706-85AE-4829-A087-016A026D64CD}" type="sibTrans" cxnId="{E2783D0B-73D1-4DBC-861B-82F4021C9645}">
      <dgm:prSet/>
      <dgm:spPr/>
      <dgm:t>
        <a:bodyPr/>
        <a:lstStyle/>
        <a:p>
          <a:endParaRPr lang="en-US"/>
        </a:p>
      </dgm:t>
    </dgm:pt>
    <dgm:pt modelId="{DF8F66CD-27A7-4278-8E3E-38F226CCAC4D}">
      <dgm:prSet/>
      <dgm:spPr/>
      <dgm:t>
        <a:bodyPr/>
        <a:lstStyle/>
        <a:p>
          <a:r>
            <a:rPr lang="fr-FR"/>
            <a:t>Création de texte</a:t>
          </a:r>
          <a:endParaRPr lang="en-US"/>
        </a:p>
      </dgm:t>
    </dgm:pt>
    <dgm:pt modelId="{1DC9FAA7-0A4E-4654-B021-32F35E736C25}" type="parTrans" cxnId="{3FC7CE0E-53A6-4735-AA69-8079414852A8}">
      <dgm:prSet/>
      <dgm:spPr/>
      <dgm:t>
        <a:bodyPr/>
        <a:lstStyle/>
        <a:p>
          <a:endParaRPr lang="en-US"/>
        </a:p>
      </dgm:t>
    </dgm:pt>
    <dgm:pt modelId="{1C52F416-F701-4A44-9BF8-E6EF1EA22694}" type="sibTrans" cxnId="{3FC7CE0E-53A6-4735-AA69-8079414852A8}">
      <dgm:prSet/>
      <dgm:spPr/>
      <dgm:t>
        <a:bodyPr/>
        <a:lstStyle/>
        <a:p>
          <a:endParaRPr lang="en-US"/>
        </a:p>
      </dgm:t>
    </dgm:pt>
    <dgm:pt modelId="{EBE028DD-87CE-4D55-9516-7DF7A9904D84}">
      <dgm:prSet/>
      <dgm:spPr/>
      <dgm:t>
        <a:bodyPr/>
        <a:lstStyle/>
        <a:p>
          <a:r>
            <a:rPr lang="fr-FR"/>
            <a:t>Ajout de mots</a:t>
          </a:r>
          <a:endParaRPr lang="en-US"/>
        </a:p>
      </dgm:t>
    </dgm:pt>
    <dgm:pt modelId="{F223B0DE-0691-421A-B00D-202EA4958CEE}" type="parTrans" cxnId="{6EA95284-9F6A-47A1-A363-AB5C10B5A173}">
      <dgm:prSet/>
      <dgm:spPr/>
      <dgm:t>
        <a:bodyPr/>
        <a:lstStyle/>
        <a:p>
          <a:endParaRPr lang="en-US"/>
        </a:p>
      </dgm:t>
    </dgm:pt>
    <dgm:pt modelId="{72A9E3C9-0B1C-400F-8A08-D877262E439B}" type="sibTrans" cxnId="{6EA95284-9F6A-47A1-A363-AB5C10B5A173}">
      <dgm:prSet/>
      <dgm:spPr/>
      <dgm:t>
        <a:bodyPr/>
        <a:lstStyle/>
        <a:p>
          <a:endParaRPr lang="en-US"/>
        </a:p>
      </dgm:t>
    </dgm:pt>
    <dgm:pt modelId="{44ECBA45-F915-4B5D-B761-EE9DEF32A90E}">
      <dgm:prSet/>
      <dgm:spPr/>
      <dgm:t>
        <a:bodyPr/>
        <a:lstStyle/>
        <a:p>
          <a:r>
            <a:rPr lang="fr-FR"/>
            <a:t>Utilisation/Création d’insertions automatiques</a:t>
          </a:r>
          <a:endParaRPr lang="en-US"/>
        </a:p>
      </dgm:t>
    </dgm:pt>
    <dgm:pt modelId="{79338C3A-6D16-42F2-9C34-ADCA037DE601}" type="parTrans" cxnId="{79D1F017-C612-4B2C-9FB0-9C4CAF67C21D}">
      <dgm:prSet/>
      <dgm:spPr/>
      <dgm:t>
        <a:bodyPr/>
        <a:lstStyle/>
        <a:p>
          <a:endParaRPr lang="en-US"/>
        </a:p>
      </dgm:t>
    </dgm:pt>
    <dgm:pt modelId="{A8C97410-5F51-4420-8FF9-4D7B9DC0D24E}" type="sibTrans" cxnId="{79D1F017-C612-4B2C-9FB0-9C4CAF67C21D}">
      <dgm:prSet/>
      <dgm:spPr/>
      <dgm:t>
        <a:bodyPr/>
        <a:lstStyle/>
        <a:p>
          <a:endParaRPr lang="en-US"/>
        </a:p>
      </dgm:t>
    </dgm:pt>
    <dgm:pt modelId="{E37EC220-1D2D-4400-A12C-2E253D56D866}">
      <dgm:prSet/>
      <dgm:spPr/>
      <dgm:t>
        <a:bodyPr/>
        <a:lstStyle/>
        <a:p>
          <a:r>
            <a:rPr lang="fr-FR"/>
            <a:t>Utilisation/Création de commandes pas à pas</a:t>
          </a:r>
          <a:endParaRPr lang="en-US"/>
        </a:p>
      </dgm:t>
    </dgm:pt>
    <dgm:pt modelId="{14DA6B2D-7D8B-4686-874A-156B89AB0C8A}" type="parTrans" cxnId="{6E0BB1A4-C942-40F8-9603-53B60755B724}">
      <dgm:prSet/>
      <dgm:spPr/>
      <dgm:t>
        <a:bodyPr/>
        <a:lstStyle/>
        <a:p>
          <a:endParaRPr lang="en-US"/>
        </a:p>
      </dgm:t>
    </dgm:pt>
    <dgm:pt modelId="{AECDD666-0049-455C-8CB1-A4A51A8CDF70}" type="sibTrans" cxnId="{6E0BB1A4-C942-40F8-9603-53B60755B724}">
      <dgm:prSet/>
      <dgm:spPr/>
      <dgm:t>
        <a:bodyPr/>
        <a:lstStyle/>
        <a:p>
          <a:endParaRPr lang="en-US"/>
        </a:p>
      </dgm:t>
    </dgm:pt>
    <dgm:pt modelId="{819782BC-1935-4756-967A-B5D5448010B1}">
      <dgm:prSet/>
      <dgm:spPr/>
      <dgm:t>
        <a:bodyPr/>
        <a:lstStyle/>
        <a:p>
          <a:r>
            <a:rPr lang="fr-FR"/>
            <a:t>Ancrage</a:t>
          </a:r>
          <a:endParaRPr lang="en-US"/>
        </a:p>
      </dgm:t>
    </dgm:pt>
    <dgm:pt modelId="{A9ECCF66-A366-4E19-B020-0F77403D0943}" type="parTrans" cxnId="{8596F66E-2DC0-4050-A8A9-0C0D34CA7010}">
      <dgm:prSet/>
      <dgm:spPr/>
      <dgm:t>
        <a:bodyPr/>
        <a:lstStyle/>
        <a:p>
          <a:endParaRPr lang="en-US"/>
        </a:p>
      </dgm:t>
    </dgm:pt>
    <dgm:pt modelId="{8AC9DA7F-DE0F-49DC-9089-BD163279ADBD}" type="sibTrans" cxnId="{8596F66E-2DC0-4050-A8A9-0C0D34CA7010}">
      <dgm:prSet/>
      <dgm:spPr/>
      <dgm:t>
        <a:bodyPr/>
        <a:lstStyle/>
        <a:p>
          <a:endParaRPr lang="en-US"/>
        </a:p>
      </dgm:t>
    </dgm:pt>
    <dgm:pt modelId="{4E167D90-2E44-4439-91B8-38870064C29A}">
      <dgm:prSet/>
      <dgm:spPr/>
      <dgm:t>
        <a:bodyPr/>
        <a:lstStyle/>
        <a:p>
          <a:r>
            <a:rPr lang="fr-FR" b="1" dirty="0"/>
            <a:t>Paramètres </a:t>
          </a:r>
        </a:p>
        <a:p>
          <a:r>
            <a:rPr lang="fr-FR" b="1" dirty="0"/>
            <a:t>(modifications, aide en ligne, module de formation,…)</a:t>
          </a:r>
          <a:endParaRPr lang="en-US" b="1" dirty="0"/>
        </a:p>
      </dgm:t>
    </dgm:pt>
    <dgm:pt modelId="{DF59DB6F-F02E-4B6F-8FC7-BCFEE2E5BBAE}" type="parTrans" cxnId="{A62DA676-1378-4AF2-87E4-B989083D5837}">
      <dgm:prSet/>
      <dgm:spPr/>
      <dgm:t>
        <a:bodyPr/>
        <a:lstStyle/>
        <a:p>
          <a:endParaRPr lang="en-US"/>
        </a:p>
      </dgm:t>
    </dgm:pt>
    <dgm:pt modelId="{4AB54695-6710-4DF3-8B20-C479113C1AC4}" type="sibTrans" cxnId="{A62DA676-1378-4AF2-87E4-B989083D5837}">
      <dgm:prSet/>
      <dgm:spPr/>
      <dgm:t>
        <a:bodyPr/>
        <a:lstStyle/>
        <a:p>
          <a:endParaRPr lang="en-US"/>
        </a:p>
      </dgm:t>
    </dgm:pt>
    <dgm:pt modelId="{9F84B00B-4615-4748-9175-8C691DBC48D6}" type="pres">
      <dgm:prSet presAssocID="{2ABC0A19-C080-474E-92F1-6B60FFDC1E31}" presName="hierChild1" presStyleCnt="0">
        <dgm:presLayoutVars>
          <dgm:chPref val="1"/>
          <dgm:dir/>
          <dgm:animOne val="branch"/>
          <dgm:animLvl val="lvl"/>
          <dgm:resizeHandles/>
        </dgm:presLayoutVars>
      </dgm:prSet>
      <dgm:spPr/>
    </dgm:pt>
    <dgm:pt modelId="{6BAAF559-B746-407E-9DF9-26470D184ADD}" type="pres">
      <dgm:prSet presAssocID="{01876258-B734-4ED5-B1BA-B3A5ED47333B}" presName="hierRoot1" presStyleCnt="0"/>
      <dgm:spPr/>
    </dgm:pt>
    <dgm:pt modelId="{4D40E00C-531F-46A0-9462-58D04455D977}" type="pres">
      <dgm:prSet presAssocID="{01876258-B734-4ED5-B1BA-B3A5ED47333B}" presName="composite" presStyleCnt="0"/>
      <dgm:spPr/>
    </dgm:pt>
    <dgm:pt modelId="{BEFDF44B-6554-43FE-B8A9-DAE7F37FC954}" type="pres">
      <dgm:prSet presAssocID="{01876258-B734-4ED5-B1BA-B3A5ED47333B}" presName="background" presStyleLbl="node0" presStyleIdx="0" presStyleCnt="1"/>
      <dgm:spPr/>
    </dgm:pt>
    <dgm:pt modelId="{10B5F1F8-AF98-4B2C-9774-299B06D687B1}" type="pres">
      <dgm:prSet presAssocID="{01876258-B734-4ED5-B1BA-B3A5ED47333B}" presName="text" presStyleLbl="fgAcc0" presStyleIdx="0" presStyleCnt="1">
        <dgm:presLayoutVars>
          <dgm:chPref val="3"/>
        </dgm:presLayoutVars>
      </dgm:prSet>
      <dgm:spPr/>
    </dgm:pt>
    <dgm:pt modelId="{5B5FFDD8-A641-4A89-BA9B-59B92D2CE1D8}" type="pres">
      <dgm:prSet presAssocID="{01876258-B734-4ED5-B1BA-B3A5ED47333B}" presName="hierChild2" presStyleCnt="0"/>
      <dgm:spPr/>
    </dgm:pt>
    <dgm:pt modelId="{253AF7D7-3945-49F2-B8FF-F78F825A7A3E}" type="pres">
      <dgm:prSet presAssocID="{8D12B61B-F319-40E5-B7F7-8E7D7FDE4E78}" presName="Name10" presStyleLbl="parChTrans1D2" presStyleIdx="0" presStyleCnt="3"/>
      <dgm:spPr/>
    </dgm:pt>
    <dgm:pt modelId="{59608505-8242-4FC5-94A9-BB867FF3D92E}" type="pres">
      <dgm:prSet presAssocID="{C2D46FC3-F977-4093-9560-B40BAAA58FA5}" presName="hierRoot2" presStyleCnt="0"/>
      <dgm:spPr/>
    </dgm:pt>
    <dgm:pt modelId="{D286829B-AD51-4929-9A33-0D86331A9F62}" type="pres">
      <dgm:prSet presAssocID="{C2D46FC3-F977-4093-9560-B40BAAA58FA5}" presName="composite2" presStyleCnt="0"/>
      <dgm:spPr/>
    </dgm:pt>
    <dgm:pt modelId="{C14C233B-EDAB-408F-A0EC-679A808955E0}" type="pres">
      <dgm:prSet presAssocID="{C2D46FC3-F977-4093-9560-B40BAAA58FA5}" presName="background2" presStyleLbl="node2" presStyleIdx="0" presStyleCnt="3"/>
      <dgm:spPr/>
    </dgm:pt>
    <dgm:pt modelId="{7D4C885D-FB4E-45E1-869A-E9E833AF8C04}" type="pres">
      <dgm:prSet presAssocID="{C2D46FC3-F977-4093-9560-B40BAAA58FA5}" presName="text2" presStyleLbl="fgAcc2" presStyleIdx="0" presStyleCnt="3">
        <dgm:presLayoutVars>
          <dgm:chPref val="3"/>
        </dgm:presLayoutVars>
      </dgm:prSet>
      <dgm:spPr/>
    </dgm:pt>
    <dgm:pt modelId="{ABE6F662-E2D6-46D2-84AE-C1F4A55A4C87}" type="pres">
      <dgm:prSet presAssocID="{C2D46FC3-F977-4093-9560-B40BAAA58FA5}" presName="hierChild3" presStyleCnt="0"/>
      <dgm:spPr/>
    </dgm:pt>
    <dgm:pt modelId="{1B5B9A5C-6C0B-4DF1-89CF-0F3D4D146A5C}" type="pres">
      <dgm:prSet presAssocID="{ADE7DD23-5A57-4E93-AD0F-AC58FDC7740B}" presName="Name10" presStyleLbl="parChTrans1D2" presStyleIdx="1" presStyleCnt="3"/>
      <dgm:spPr/>
    </dgm:pt>
    <dgm:pt modelId="{670FEF52-930A-4575-BBDC-186B9218AC00}" type="pres">
      <dgm:prSet presAssocID="{7C7F048C-33C9-4C4C-B4F1-52ACF468119A}" presName="hierRoot2" presStyleCnt="0"/>
      <dgm:spPr/>
    </dgm:pt>
    <dgm:pt modelId="{0068C8B1-272D-4E5B-A03B-D0A5193CCC9E}" type="pres">
      <dgm:prSet presAssocID="{7C7F048C-33C9-4C4C-B4F1-52ACF468119A}" presName="composite2" presStyleCnt="0"/>
      <dgm:spPr/>
    </dgm:pt>
    <dgm:pt modelId="{AF48BF37-D62A-4BF9-A974-17C998AB26F2}" type="pres">
      <dgm:prSet presAssocID="{7C7F048C-33C9-4C4C-B4F1-52ACF468119A}" presName="background2" presStyleLbl="node2" presStyleIdx="1" presStyleCnt="3"/>
      <dgm:spPr/>
    </dgm:pt>
    <dgm:pt modelId="{18B00F83-BA75-4FEC-AFCA-7B911B6FC461}" type="pres">
      <dgm:prSet presAssocID="{7C7F048C-33C9-4C4C-B4F1-52ACF468119A}" presName="text2" presStyleLbl="fgAcc2" presStyleIdx="1" presStyleCnt="3">
        <dgm:presLayoutVars>
          <dgm:chPref val="3"/>
        </dgm:presLayoutVars>
      </dgm:prSet>
      <dgm:spPr/>
    </dgm:pt>
    <dgm:pt modelId="{143C8956-58BA-4FA9-918E-EF620633AA83}" type="pres">
      <dgm:prSet presAssocID="{7C7F048C-33C9-4C4C-B4F1-52ACF468119A}" presName="hierChild3" presStyleCnt="0"/>
      <dgm:spPr/>
    </dgm:pt>
    <dgm:pt modelId="{FD632A40-F3FE-42D7-8D6A-DFA449E13034}" type="pres">
      <dgm:prSet presAssocID="{1DC9FAA7-0A4E-4654-B021-32F35E736C25}" presName="Name17" presStyleLbl="parChTrans1D3" presStyleIdx="0" presStyleCnt="5"/>
      <dgm:spPr/>
    </dgm:pt>
    <dgm:pt modelId="{B02271AF-4026-4146-A472-45D9B598E9F1}" type="pres">
      <dgm:prSet presAssocID="{DF8F66CD-27A7-4278-8E3E-38F226CCAC4D}" presName="hierRoot3" presStyleCnt="0"/>
      <dgm:spPr/>
    </dgm:pt>
    <dgm:pt modelId="{773551AF-42E4-452D-9A4D-6D96B9103150}" type="pres">
      <dgm:prSet presAssocID="{DF8F66CD-27A7-4278-8E3E-38F226CCAC4D}" presName="composite3" presStyleCnt="0"/>
      <dgm:spPr/>
    </dgm:pt>
    <dgm:pt modelId="{08EEF07D-C4E6-4A59-AA29-FF67688FD16A}" type="pres">
      <dgm:prSet presAssocID="{DF8F66CD-27A7-4278-8E3E-38F226CCAC4D}" presName="background3" presStyleLbl="node3" presStyleIdx="0" presStyleCnt="5"/>
      <dgm:spPr/>
    </dgm:pt>
    <dgm:pt modelId="{BA3B9146-751A-4BDD-B976-7D81C3B6077C}" type="pres">
      <dgm:prSet presAssocID="{DF8F66CD-27A7-4278-8E3E-38F226CCAC4D}" presName="text3" presStyleLbl="fgAcc3" presStyleIdx="0" presStyleCnt="5">
        <dgm:presLayoutVars>
          <dgm:chPref val="3"/>
        </dgm:presLayoutVars>
      </dgm:prSet>
      <dgm:spPr/>
    </dgm:pt>
    <dgm:pt modelId="{7861E2BE-A4CE-47E3-93CA-688651A54C7F}" type="pres">
      <dgm:prSet presAssocID="{DF8F66CD-27A7-4278-8E3E-38F226CCAC4D}" presName="hierChild4" presStyleCnt="0"/>
      <dgm:spPr/>
    </dgm:pt>
    <dgm:pt modelId="{A858FDFD-23E6-4D18-B0DC-2B7304BDA05F}" type="pres">
      <dgm:prSet presAssocID="{F223B0DE-0691-421A-B00D-202EA4958CEE}" presName="Name17" presStyleLbl="parChTrans1D3" presStyleIdx="1" presStyleCnt="5"/>
      <dgm:spPr/>
    </dgm:pt>
    <dgm:pt modelId="{9B93864B-97EF-4350-9D1B-74374C54B4B0}" type="pres">
      <dgm:prSet presAssocID="{EBE028DD-87CE-4D55-9516-7DF7A9904D84}" presName="hierRoot3" presStyleCnt="0"/>
      <dgm:spPr/>
    </dgm:pt>
    <dgm:pt modelId="{4A30677B-416B-4998-850A-C7ED2A8D7771}" type="pres">
      <dgm:prSet presAssocID="{EBE028DD-87CE-4D55-9516-7DF7A9904D84}" presName="composite3" presStyleCnt="0"/>
      <dgm:spPr/>
    </dgm:pt>
    <dgm:pt modelId="{CE86E562-D5FF-4E23-8708-D84353B13DDD}" type="pres">
      <dgm:prSet presAssocID="{EBE028DD-87CE-4D55-9516-7DF7A9904D84}" presName="background3" presStyleLbl="node3" presStyleIdx="1" presStyleCnt="5"/>
      <dgm:spPr/>
    </dgm:pt>
    <dgm:pt modelId="{F00AF769-B589-4832-B56E-9480FF80DDB2}" type="pres">
      <dgm:prSet presAssocID="{EBE028DD-87CE-4D55-9516-7DF7A9904D84}" presName="text3" presStyleLbl="fgAcc3" presStyleIdx="1" presStyleCnt="5">
        <dgm:presLayoutVars>
          <dgm:chPref val="3"/>
        </dgm:presLayoutVars>
      </dgm:prSet>
      <dgm:spPr/>
    </dgm:pt>
    <dgm:pt modelId="{980885AA-4B5A-492A-88FE-0017640A1832}" type="pres">
      <dgm:prSet presAssocID="{EBE028DD-87CE-4D55-9516-7DF7A9904D84}" presName="hierChild4" presStyleCnt="0"/>
      <dgm:spPr/>
    </dgm:pt>
    <dgm:pt modelId="{951BC0E6-D813-45E3-B30D-204312934146}" type="pres">
      <dgm:prSet presAssocID="{79338C3A-6D16-42F2-9C34-ADCA037DE601}" presName="Name17" presStyleLbl="parChTrans1D3" presStyleIdx="2" presStyleCnt="5"/>
      <dgm:spPr/>
    </dgm:pt>
    <dgm:pt modelId="{11E7EEDF-15BE-4F48-959D-B7D481D573E7}" type="pres">
      <dgm:prSet presAssocID="{44ECBA45-F915-4B5D-B761-EE9DEF32A90E}" presName="hierRoot3" presStyleCnt="0"/>
      <dgm:spPr/>
    </dgm:pt>
    <dgm:pt modelId="{29400A22-43C0-4AB4-AA4C-E12F6BE78E35}" type="pres">
      <dgm:prSet presAssocID="{44ECBA45-F915-4B5D-B761-EE9DEF32A90E}" presName="composite3" presStyleCnt="0"/>
      <dgm:spPr/>
    </dgm:pt>
    <dgm:pt modelId="{4C6B7B91-48CB-4942-B354-576CA7F5B7B6}" type="pres">
      <dgm:prSet presAssocID="{44ECBA45-F915-4B5D-B761-EE9DEF32A90E}" presName="background3" presStyleLbl="node3" presStyleIdx="2" presStyleCnt="5"/>
      <dgm:spPr/>
    </dgm:pt>
    <dgm:pt modelId="{E9543B41-D79C-4C24-9F14-AF3A77302AD9}" type="pres">
      <dgm:prSet presAssocID="{44ECBA45-F915-4B5D-B761-EE9DEF32A90E}" presName="text3" presStyleLbl="fgAcc3" presStyleIdx="2" presStyleCnt="5">
        <dgm:presLayoutVars>
          <dgm:chPref val="3"/>
        </dgm:presLayoutVars>
      </dgm:prSet>
      <dgm:spPr/>
    </dgm:pt>
    <dgm:pt modelId="{9A49C323-CD42-4CE2-8223-5CF3EDF77E3C}" type="pres">
      <dgm:prSet presAssocID="{44ECBA45-F915-4B5D-B761-EE9DEF32A90E}" presName="hierChild4" presStyleCnt="0"/>
      <dgm:spPr/>
    </dgm:pt>
    <dgm:pt modelId="{68397899-A0DC-4F12-8521-74AB21175C18}" type="pres">
      <dgm:prSet presAssocID="{14DA6B2D-7D8B-4686-874A-156B89AB0C8A}" presName="Name17" presStyleLbl="parChTrans1D3" presStyleIdx="3" presStyleCnt="5"/>
      <dgm:spPr/>
    </dgm:pt>
    <dgm:pt modelId="{AAC56AAF-A290-4077-AD1B-35CDED1F8160}" type="pres">
      <dgm:prSet presAssocID="{E37EC220-1D2D-4400-A12C-2E253D56D866}" presName="hierRoot3" presStyleCnt="0"/>
      <dgm:spPr/>
    </dgm:pt>
    <dgm:pt modelId="{E2F88342-47BF-4BC2-8C01-01F17C527E9F}" type="pres">
      <dgm:prSet presAssocID="{E37EC220-1D2D-4400-A12C-2E253D56D866}" presName="composite3" presStyleCnt="0"/>
      <dgm:spPr/>
    </dgm:pt>
    <dgm:pt modelId="{E67DCE8C-BA48-46C8-8C3E-C1468BA93348}" type="pres">
      <dgm:prSet presAssocID="{E37EC220-1D2D-4400-A12C-2E253D56D866}" presName="background3" presStyleLbl="node3" presStyleIdx="3" presStyleCnt="5"/>
      <dgm:spPr/>
    </dgm:pt>
    <dgm:pt modelId="{5EF2F941-5857-42BD-A6F2-9E074E629949}" type="pres">
      <dgm:prSet presAssocID="{E37EC220-1D2D-4400-A12C-2E253D56D866}" presName="text3" presStyleLbl="fgAcc3" presStyleIdx="3" presStyleCnt="5">
        <dgm:presLayoutVars>
          <dgm:chPref val="3"/>
        </dgm:presLayoutVars>
      </dgm:prSet>
      <dgm:spPr/>
    </dgm:pt>
    <dgm:pt modelId="{8744FAFC-BD82-4380-A5CA-811E242087A7}" type="pres">
      <dgm:prSet presAssocID="{E37EC220-1D2D-4400-A12C-2E253D56D866}" presName="hierChild4" presStyleCnt="0"/>
      <dgm:spPr/>
    </dgm:pt>
    <dgm:pt modelId="{8D53921A-A44C-4508-87A7-85E6BF684A2D}" type="pres">
      <dgm:prSet presAssocID="{A9ECCF66-A366-4E19-B020-0F77403D0943}" presName="Name17" presStyleLbl="parChTrans1D3" presStyleIdx="4" presStyleCnt="5"/>
      <dgm:spPr/>
    </dgm:pt>
    <dgm:pt modelId="{5F159C33-3BE1-48F8-868F-C2FCCF5DA873}" type="pres">
      <dgm:prSet presAssocID="{819782BC-1935-4756-967A-B5D5448010B1}" presName="hierRoot3" presStyleCnt="0"/>
      <dgm:spPr/>
    </dgm:pt>
    <dgm:pt modelId="{02758912-D37B-4A53-ABCB-B73E1A04473C}" type="pres">
      <dgm:prSet presAssocID="{819782BC-1935-4756-967A-B5D5448010B1}" presName="composite3" presStyleCnt="0"/>
      <dgm:spPr/>
    </dgm:pt>
    <dgm:pt modelId="{B4864009-3C7B-4CC6-BD36-2B56E6C29B86}" type="pres">
      <dgm:prSet presAssocID="{819782BC-1935-4756-967A-B5D5448010B1}" presName="background3" presStyleLbl="node3" presStyleIdx="4" presStyleCnt="5"/>
      <dgm:spPr/>
    </dgm:pt>
    <dgm:pt modelId="{A09C8917-5EEC-4889-8C77-C31F12A3DA64}" type="pres">
      <dgm:prSet presAssocID="{819782BC-1935-4756-967A-B5D5448010B1}" presName="text3" presStyleLbl="fgAcc3" presStyleIdx="4" presStyleCnt="5">
        <dgm:presLayoutVars>
          <dgm:chPref val="3"/>
        </dgm:presLayoutVars>
      </dgm:prSet>
      <dgm:spPr/>
    </dgm:pt>
    <dgm:pt modelId="{3D611214-3222-46BC-A414-40D433C20971}" type="pres">
      <dgm:prSet presAssocID="{819782BC-1935-4756-967A-B5D5448010B1}" presName="hierChild4" presStyleCnt="0"/>
      <dgm:spPr/>
    </dgm:pt>
    <dgm:pt modelId="{4FE055DF-1AB3-4EC2-81CD-A226EEA7954C}" type="pres">
      <dgm:prSet presAssocID="{DF59DB6F-F02E-4B6F-8FC7-BCFEE2E5BBAE}" presName="Name10" presStyleLbl="parChTrans1D2" presStyleIdx="2" presStyleCnt="3"/>
      <dgm:spPr/>
    </dgm:pt>
    <dgm:pt modelId="{BB6B7AD1-7587-42D7-8B17-C20AED33C089}" type="pres">
      <dgm:prSet presAssocID="{4E167D90-2E44-4439-91B8-38870064C29A}" presName="hierRoot2" presStyleCnt="0"/>
      <dgm:spPr/>
    </dgm:pt>
    <dgm:pt modelId="{A6EB967A-DF20-4523-B58A-7CD108FB1997}" type="pres">
      <dgm:prSet presAssocID="{4E167D90-2E44-4439-91B8-38870064C29A}" presName="composite2" presStyleCnt="0"/>
      <dgm:spPr/>
    </dgm:pt>
    <dgm:pt modelId="{97C4BA62-02B2-4A77-A3A7-38F97FE7B147}" type="pres">
      <dgm:prSet presAssocID="{4E167D90-2E44-4439-91B8-38870064C29A}" presName="background2" presStyleLbl="node2" presStyleIdx="2" presStyleCnt="3"/>
      <dgm:spPr/>
    </dgm:pt>
    <dgm:pt modelId="{D84FA575-CEAC-4D0A-8517-E51B41ABD090}" type="pres">
      <dgm:prSet presAssocID="{4E167D90-2E44-4439-91B8-38870064C29A}" presName="text2" presStyleLbl="fgAcc2" presStyleIdx="2" presStyleCnt="3">
        <dgm:presLayoutVars>
          <dgm:chPref val="3"/>
        </dgm:presLayoutVars>
      </dgm:prSet>
      <dgm:spPr/>
    </dgm:pt>
    <dgm:pt modelId="{AF58D9B3-A1BC-4452-A3D7-AF6740B5832C}" type="pres">
      <dgm:prSet presAssocID="{4E167D90-2E44-4439-91B8-38870064C29A}" presName="hierChild3" presStyleCnt="0"/>
      <dgm:spPr/>
    </dgm:pt>
  </dgm:ptLst>
  <dgm:cxnLst>
    <dgm:cxn modelId="{6509E101-8C05-4E08-A0CC-439E44269B9D}" type="presOf" srcId="{7C7F048C-33C9-4C4C-B4F1-52ACF468119A}" destId="{18B00F83-BA75-4FEC-AFCA-7B911B6FC461}" srcOrd="0" destOrd="0" presId="urn:microsoft.com/office/officeart/2005/8/layout/hierarchy1"/>
    <dgm:cxn modelId="{E2783D0B-73D1-4DBC-861B-82F4021C9645}" srcId="{01876258-B734-4ED5-B1BA-B3A5ED47333B}" destId="{7C7F048C-33C9-4C4C-B4F1-52ACF468119A}" srcOrd="1" destOrd="0" parTransId="{ADE7DD23-5A57-4E93-AD0F-AC58FDC7740B}" sibTransId="{FEDBB706-85AE-4829-A087-016A026D64CD}"/>
    <dgm:cxn modelId="{3FC7CE0E-53A6-4735-AA69-8079414852A8}" srcId="{7C7F048C-33C9-4C4C-B4F1-52ACF468119A}" destId="{DF8F66CD-27A7-4278-8E3E-38F226CCAC4D}" srcOrd="0" destOrd="0" parTransId="{1DC9FAA7-0A4E-4654-B021-32F35E736C25}" sibTransId="{1C52F416-F701-4A44-9BF8-E6EF1EA22694}"/>
    <dgm:cxn modelId="{A251B814-C251-4B4F-AEEC-F0C46E6C6964}" srcId="{01876258-B734-4ED5-B1BA-B3A5ED47333B}" destId="{C2D46FC3-F977-4093-9560-B40BAAA58FA5}" srcOrd="0" destOrd="0" parTransId="{8D12B61B-F319-40E5-B7F7-8E7D7FDE4E78}" sibTransId="{DD1BE6C1-AADE-458C-B3F9-B0F84D96E4AD}"/>
    <dgm:cxn modelId="{79D1F017-C612-4B2C-9FB0-9C4CAF67C21D}" srcId="{7C7F048C-33C9-4C4C-B4F1-52ACF468119A}" destId="{44ECBA45-F915-4B5D-B761-EE9DEF32A90E}" srcOrd="2" destOrd="0" parTransId="{79338C3A-6D16-42F2-9C34-ADCA037DE601}" sibTransId="{A8C97410-5F51-4420-8FF9-4D7B9DC0D24E}"/>
    <dgm:cxn modelId="{0F92DD3B-01A1-4616-9ACE-4CD4588D0CAE}" type="presOf" srcId="{DF59DB6F-F02E-4B6F-8FC7-BCFEE2E5BBAE}" destId="{4FE055DF-1AB3-4EC2-81CD-A226EEA7954C}" srcOrd="0" destOrd="0" presId="urn:microsoft.com/office/officeart/2005/8/layout/hierarchy1"/>
    <dgm:cxn modelId="{0D75FF44-C06C-4116-A46F-A87896E4108E}" type="presOf" srcId="{F223B0DE-0691-421A-B00D-202EA4958CEE}" destId="{A858FDFD-23E6-4D18-B0DC-2B7304BDA05F}" srcOrd="0" destOrd="0" presId="urn:microsoft.com/office/officeart/2005/8/layout/hierarchy1"/>
    <dgm:cxn modelId="{8596F66E-2DC0-4050-A8A9-0C0D34CA7010}" srcId="{7C7F048C-33C9-4C4C-B4F1-52ACF468119A}" destId="{819782BC-1935-4756-967A-B5D5448010B1}" srcOrd="4" destOrd="0" parTransId="{A9ECCF66-A366-4E19-B020-0F77403D0943}" sibTransId="{8AC9DA7F-DE0F-49DC-9089-BD163279ADBD}"/>
    <dgm:cxn modelId="{A62DA676-1378-4AF2-87E4-B989083D5837}" srcId="{01876258-B734-4ED5-B1BA-B3A5ED47333B}" destId="{4E167D90-2E44-4439-91B8-38870064C29A}" srcOrd="2" destOrd="0" parTransId="{DF59DB6F-F02E-4B6F-8FC7-BCFEE2E5BBAE}" sibTransId="{4AB54695-6710-4DF3-8B20-C479113C1AC4}"/>
    <dgm:cxn modelId="{4392FB76-BA8B-43A5-B702-4036B5716B50}" type="presOf" srcId="{EBE028DD-87CE-4D55-9516-7DF7A9904D84}" destId="{F00AF769-B589-4832-B56E-9480FF80DDB2}" srcOrd="0" destOrd="0" presId="urn:microsoft.com/office/officeart/2005/8/layout/hierarchy1"/>
    <dgm:cxn modelId="{D6B0D657-D02D-4A3A-8DDA-39F836FB0953}" type="presOf" srcId="{DF8F66CD-27A7-4278-8E3E-38F226CCAC4D}" destId="{BA3B9146-751A-4BDD-B976-7D81C3B6077C}" srcOrd="0" destOrd="0" presId="urn:microsoft.com/office/officeart/2005/8/layout/hierarchy1"/>
    <dgm:cxn modelId="{0DB5657E-F3A6-4B09-92E4-E4795472315C}" srcId="{2ABC0A19-C080-474E-92F1-6B60FFDC1E31}" destId="{01876258-B734-4ED5-B1BA-B3A5ED47333B}" srcOrd="0" destOrd="0" parTransId="{6624C49E-B7F8-4796-8F90-41926D229846}" sibTransId="{939663F6-6D5A-427B-B133-5B6739124723}"/>
    <dgm:cxn modelId="{6EA95284-9F6A-47A1-A363-AB5C10B5A173}" srcId="{7C7F048C-33C9-4C4C-B4F1-52ACF468119A}" destId="{EBE028DD-87CE-4D55-9516-7DF7A9904D84}" srcOrd="1" destOrd="0" parTransId="{F223B0DE-0691-421A-B00D-202EA4958CEE}" sibTransId="{72A9E3C9-0B1C-400F-8A08-D877262E439B}"/>
    <dgm:cxn modelId="{D5FBC388-37D7-4926-BECF-F17F2E120703}" type="presOf" srcId="{4E167D90-2E44-4439-91B8-38870064C29A}" destId="{D84FA575-CEAC-4D0A-8517-E51B41ABD090}" srcOrd="0" destOrd="0" presId="urn:microsoft.com/office/officeart/2005/8/layout/hierarchy1"/>
    <dgm:cxn modelId="{43E6738C-436F-430D-9F7D-1DFA3F55D10E}" type="presOf" srcId="{ADE7DD23-5A57-4E93-AD0F-AC58FDC7740B}" destId="{1B5B9A5C-6C0B-4DF1-89CF-0F3D4D146A5C}" srcOrd="0" destOrd="0" presId="urn:microsoft.com/office/officeart/2005/8/layout/hierarchy1"/>
    <dgm:cxn modelId="{D85D2293-C7E1-42E6-8D6D-20F61766C9CF}" type="presOf" srcId="{01876258-B734-4ED5-B1BA-B3A5ED47333B}" destId="{10B5F1F8-AF98-4B2C-9774-299B06D687B1}" srcOrd="0" destOrd="0" presId="urn:microsoft.com/office/officeart/2005/8/layout/hierarchy1"/>
    <dgm:cxn modelId="{CF733494-15A3-4C17-BF88-8FC98081A260}" type="presOf" srcId="{44ECBA45-F915-4B5D-B761-EE9DEF32A90E}" destId="{E9543B41-D79C-4C24-9F14-AF3A77302AD9}" srcOrd="0" destOrd="0" presId="urn:microsoft.com/office/officeart/2005/8/layout/hierarchy1"/>
    <dgm:cxn modelId="{67F7F294-7788-48A6-A121-7C7D31900C2D}" type="presOf" srcId="{E37EC220-1D2D-4400-A12C-2E253D56D866}" destId="{5EF2F941-5857-42BD-A6F2-9E074E629949}" srcOrd="0" destOrd="0" presId="urn:microsoft.com/office/officeart/2005/8/layout/hierarchy1"/>
    <dgm:cxn modelId="{0C931D96-AF76-464C-8FA2-CEE35C1627C8}" type="presOf" srcId="{2ABC0A19-C080-474E-92F1-6B60FFDC1E31}" destId="{9F84B00B-4615-4748-9175-8C691DBC48D6}" srcOrd="0" destOrd="0" presId="urn:microsoft.com/office/officeart/2005/8/layout/hierarchy1"/>
    <dgm:cxn modelId="{3909BE99-FDC0-4164-81E2-6D2A6D4A586C}" type="presOf" srcId="{A9ECCF66-A366-4E19-B020-0F77403D0943}" destId="{8D53921A-A44C-4508-87A7-85E6BF684A2D}" srcOrd="0" destOrd="0" presId="urn:microsoft.com/office/officeart/2005/8/layout/hierarchy1"/>
    <dgm:cxn modelId="{6E0BB1A4-C942-40F8-9603-53B60755B724}" srcId="{7C7F048C-33C9-4C4C-B4F1-52ACF468119A}" destId="{E37EC220-1D2D-4400-A12C-2E253D56D866}" srcOrd="3" destOrd="0" parTransId="{14DA6B2D-7D8B-4686-874A-156B89AB0C8A}" sibTransId="{AECDD666-0049-455C-8CB1-A4A51A8CDF70}"/>
    <dgm:cxn modelId="{2F8C51A7-0326-42B8-9027-B9B2E6628A53}" type="presOf" srcId="{14DA6B2D-7D8B-4686-874A-156B89AB0C8A}" destId="{68397899-A0DC-4F12-8521-74AB21175C18}" srcOrd="0" destOrd="0" presId="urn:microsoft.com/office/officeart/2005/8/layout/hierarchy1"/>
    <dgm:cxn modelId="{0BDCC9CA-AFC6-44CF-9443-78EEFB440648}" type="presOf" srcId="{819782BC-1935-4756-967A-B5D5448010B1}" destId="{A09C8917-5EEC-4889-8C77-C31F12A3DA64}" srcOrd="0" destOrd="0" presId="urn:microsoft.com/office/officeart/2005/8/layout/hierarchy1"/>
    <dgm:cxn modelId="{219DA1D9-F1A1-4B7B-A528-A4EF3082BCA7}" type="presOf" srcId="{1DC9FAA7-0A4E-4654-B021-32F35E736C25}" destId="{FD632A40-F3FE-42D7-8D6A-DFA449E13034}" srcOrd="0" destOrd="0" presId="urn:microsoft.com/office/officeart/2005/8/layout/hierarchy1"/>
    <dgm:cxn modelId="{996F66E2-30DA-437E-9D4C-54DC05DF0CC2}" type="presOf" srcId="{79338C3A-6D16-42F2-9C34-ADCA037DE601}" destId="{951BC0E6-D813-45E3-B30D-204312934146}" srcOrd="0" destOrd="0" presId="urn:microsoft.com/office/officeart/2005/8/layout/hierarchy1"/>
    <dgm:cxn modelId="{CA7ABEEF-7F44-4099-94D3-97DB3DE16F4B}" type="presOf" srcId="{8D12B61B-F319-40E5-B7F7-8E7D7FDE4E78}" destId="{253AF7D7-3945-49F2-B8FF-F78F825A7A3E}" srcOrd="0" destOrd="0" presId="urn:microsoft.com/office/officeart/2005/8/layout/hierarchy1"/>
    <dgm:cxn modelId="{D3B92EF0-0855-4B64-9D57-537F6803BE6A}" type="presOf" srcId="{C2D46FC3-F977-4093-9560-B40BAAA58FA5}" destId="{7D4C885D-FB4E-45E1-869A-E9E833AF8C04}" srcOrd="0" destOrd="0" presId="urn:microsoft.com/office/officeart/2005/8/layout/hierarchy1"/>
    <dgm:cxn modelId="{0D3CE6A5-B04C-4F00-8E6E-34E3FE015AD9}" type="presParOf" srcId="{9F84B00B-4615-4748-9175-8C691DBC48D6}" destId="{6BAAF559-B746-407E-9DF9-26470D184ADD}" srcOrd="0" destOrd="0" presId="urn:microsoft.com/office/officeart/2005/8/layout/hierarchy1"/>
    <dgm:cxn modelId="{2109142E-6DF7-428E-90D8-67D0CA0D8536}" type="presParOf" srcId="{6BAAF559-B746-407E-9DF9-26470D184ADD}" destId="{4D40E00C-531F-46A0-9462-58D04455D977}" srcOrd="0" destOrd="0" presId="urn:microsoft.com/office/officeart/2005/8/layout/hierarchy1"/>
    <dgm:cxn modelId="{D70F7620-B60E-4212-81D4-944F0C296B06}" type="presParOf" srcId="{4D40E00C-531F-46A0-9462-58D04455D977}" destId="{BEFDF44B-6554-43FE-B8A9-DAE7F37FC954}" srcOrd="0" destOrd="0" presId="urn:microsoft.com/office/officeart/2005/8/layout/hierarchy1"/>
    <dgm:cxn modelId="{15D17060-8DF1-43F4-BF0B-0DE4ACF399CF}" type="presParOf" srcId="{4D40E00C-531F-46A0-9462-58D04455D977}" destId="{10B5F1F8-AF98-4B2C-9774-299B06D687B1}" srcOrd="1" destOrd="0" presId="urn:microsoft.com/office/officeart/2005/8/layout/hierarchy1"/>
    <dgm:cxn modelId="{62EE871B-689A-4681-BCDD-D59DD15B073C}" type="presParOf" srcId="{6BAAF559-B746-407E-9DF9-26470D184ADD}" destId="{5B5FFDD8-A641-4A89-BA9B-59B92D2CE1D8}" srcOrd="1" destOrd="0" presId="urn:microsoft.com/office/officeart/2005/8/layout/hierarchy1"/>
    <dgm:cxn modelId="{E9A9F2CA-3B78-4669-8F60-D0D653ABE523}" type="presParOf" srcId="{5B5FFDD8-A641-4A89-BA9B-59B92D2CE1D8}" destId="{253AF7D7-3945-49F2-B8FF-F78F825A7A3E}" srcOrd="0" destOrd="0" presId="urn:microsoft.com/office/officeart/2005/8/layout/hierarchy1"/>
    <dgm:cxn modelId="{521499AA-8D8F-4DE7-997A-355BD12D7815}" type="presParOf" srcId="{5B5FFDD8-A641-4A89-BA9B-59B92D2CE1D8}" destId="{59608505-8242-4FC5-94A9-BB867FF3D92E}" srcOrd="1" destOrd="0" presId="urn:microsoft.com/office/officeart/2005/8/layout/hierarchy1"/>
    <dgm:cxn modelId="{F5607011-3E55-43B0-A2EC-41EB1D7E1FD6}" type="presParOf" srcId="{59608505-8242-4FC5-94A9-BB867FF3D92E}" destId="{D286829B-AD51-4929-9A33-0D86331A9F62}" srcOrd="0" destOrd="0" presId="urn:microsoft.com/office/officeart/2005/8/layout/hierarchy1"/>
    <dgm:cxn modelId="{810B75AC-EA94-4618-AC2C-A66965F9CCD9}" type="presParOf" srcId="{D286829B-AD51-4929-9A33-0D86331A9F62}" destId="{C14C233B-EDAB-408F-A0EC-679A808955E0}" srcOrd="0" destOrd="0" presId="urn:microsoft.com/office/officeart/2005/8/layout/hierarchy1"/>
    <dgm:cxn modelId="{CE193C38-3D8F-4BF0-90B4-CBAEA843652F}" type="presParOf" srcId="{D286829B-AD51-4929-9A33-0D86331A9F62}" destId="{7D4C885D-FB4E-45E1-869A-E9E833AF8C04}" srcOrd="1" destOrd="0" presId="urn:microsoft.com/office/officeart/2005/8/layout/hierarchy1"/>
    <dgm:cxn modelId="{ABBDECDD-86BB-47BD-9189-77022FBFCCF0}" type="presParOf" srcId="{59608505-8242-4FC5-94A9-BB867FF3D92E}" destId="{ABE6F662-E2D6-46D2-84AE-C1F4A55A4C87}" srcOrd="1" destOrd="0" presId="urn:microsoft.com/office/officeart/2005/8/layout/hierarchy1"/>
    <dgm:cxn modelId="{852F1354-23FA-422F-BA71-58769EDF00A7}" type="presParOf" srcId="{5B5FFDD8-A641-4A89-BA9B-59B92D2CE1D8}" destId="{1B5B9A5C-6C0B-4DF1-89CF-0F3D4D146A5C}" srcOrd="2" destOrd="0" presId="urn:microsoft.com/office/officeart/2005/8/layout/hierarchy1"/>
    <dgm:cxn modelId="{D2B59418-2011-4785-9438-22F45E405C9E}" type="presParOf" srcId="{5B5FFDD8-A641-4A89-BA9B-59B92D2CE1D8}" destId="{670FEF52-930A-4575-BBDC-186B9218AC00}" srcOrd="3" destOrd="0" presId="urn:microsoft.com/office/officeart/2005/8/layout/hierarchy1"/>
    <dgm:cxn modelId="{ED5AACAF-83B8-48F6-B9E6-2FE351BEB74F}" type="presParOf" srcId="{670FEF52-930A-4575-BBDC-186B9218AC00}" destId="{0068C8B1-272D-4E5B-A03B-D0A5193CCC9E}" srcOrd="0" destOrd="0" presId="urn:microsoft.com/office/officeart/2005/8/layout/hierarchy1"/>
    <dgm:cxn modelId="{14CE059B-D47F-4B28-95F7-8DBCE1346071}" type="presParOf" srcId="{0068C8B1-272D-4E5B-A03B-D0A5193CCC9E}" destId="{AF48BF37-D62A-4BF9-A974-17C998AB26F2}" srcOrd="0" destOrd="0" presId="urn:microsoft.com/office/officeart/2005/8/layout/hierarchy1"/>
    <dgm:cxn modelId="{7D11F6C1-BD97-4686-A0BE-7E82E2FAC6BE}" type="presParOf" srcId="{0068C8B1-272D-4E5B-A03B-D0A5193CCC9E}" destId="{18B00F83-BA75-4FEC-AFCA-7B911B6FC461}" srcOrd="1" destOrd="0" presId="urn:microsoft.com/office/officeart/2005/8/layout/hierarchy1"/>
    <dgm:cxn modelId="{414B7C06-DD70-40D8-9EDE-305EF99BD8A0}" type="presParOf" srcId="{670FEF52-930A-4575-BBDC-186B9218AC00}" destId="{143C8956-58BA-4FA9-918E-EF620633AA83}" srcOrd="1" destOrd="0" presId="urn:microsoft.com/office/officeart/2005/8/layout/hierarchy1"/>
    <dgm:cxn modelId="{F76F4587-345D-4077-92BC-D0E631078BAB}" type="presParOf" srcId="{143C8956-58BA-4FA9-918E-EF620633AA83}" destId="{FD632A40-F3FE-42D7-8D6A-DFA449E13034}" srcOrd="0" destOrd="0" presId="urn:microsoft.com/office/officeart/2005/8/layout/hierarchy1"/>
    <dgm:cxn modelId="{B1F6CB00-6C12-4F56-9914-9D0B6F261AA8}" type="presParOf" srcId="{143C8956-58BA-4FA9-918E-EF620633AA83}" destId="{B02271AF-4026-4146-A472-45D9B598E9F1}" srcOrd="1" destOrd="0" presId="urn:microsoft.com/office/officeart/2005/8/layout/hierarchy1"/>
    <dgm:cxn modelId="{A7210281-885D-4EB8-B728-FCFD47430A36}" type="presParOf" srcId="{B02271AF-4026-4146-A472-45D9B598E9F1}" destId="{773551AF-42E4-452D-9A4D-6D96B9103150}" srcOrd="0" destOrd="0" presId="urn:microsoft.com/office/officeart/2005/8/layout/hierarchy1"/>
    <dgm:cxn modelId="{DA2EBDE5-92B7-4B7E-8CB0-2D91AE5BCB39}" type="presParOf" srcId="{773551AF-42E4-452D-9A4D-6D96B9103150}" destId="{08EEF07D-C4E6-4A59-AA29-FF67688FD16A}" srcOrd="0" destOrd="0" presId="urn:microsoft.com/office/officeart/2005/8/layout/hierarchy1"/>
    <dgm:cxn modelId="{FA021E2F-F004-4200-AA77-4ECB3F905D1C}" type="presParOf" srcId="{773551AF-42E4-452D-9A4D-6D96B9103150}" destId="{BA3B9146-751A-4BDD-B976-7D81C3B6077C}" srcOrd="1" destOrd="0" presId="urn:microsoft.com/office/officeart/2005/8/layout/hierarchy1"/>
    <dgm:cxn modelId="{C4516BBE-FFED-48BC-A4F0-BBDF2D859354}" type="presParOf" srcId="{B02271AF-4026-4146-A472-45D9B598E9F1}" destId="{7861E2BE-A4CE-47E3-93CA-688651A54C7F}" srcOrd="1" destOrd="0" presId="urn:microsoft.com/office/officeart/2005/8/layout/hierarchy1"/>
    <dgm:cxn modelId="{E3D3B12C-B53D-4518-9D76-D633645317A3}" type="presParOf" srcId="{143C8956-58BA-4FA9-918E-EF620633AA83}" destId="{A858FDFD-23E6-4D18-B0DC-2B7304BDA05F}" srcOrd="2" destOrd="0" presId="urn:microsoft.com/office/officeart/2005/8/layout/hierarchy1"/>
    <dgm:cxn modelId="{155B5D34-53AD-40F5-BE59-FCFBBCF7CF8E}" type="presParOf" srcId="{143C8956-58BA-4FA9-918E-EF620633AA83}" destId="{9B93864B-97EF-4350-9D1B-74374C54B4B0}" srcOrd="3" destOrd="0" presId="urn:microsoft.com/office/officeart/2005/8/layout/hierarchy1"/>
    <dgm:cxn modelId="{EDED3A4D-FE97-4589-B15B-75C1B9DDAA9E}" type="presParOf" srcId="{9B93864B-97EF-4350-9D1B-74374C54B4B0}" destId="{4A30677B-416B-4998-850A-C7ED2A8D7771}" srcOrd="0" destOrd="0" presId="urn:microsoft.com/office/officeart/2005/8/layout/hierarchy1"/>
    <dgm:cxn modelId="{9E742F3E-0F3A-4FB2-B903-A7E3C808854D}" type="presParOf" srcId="{4A30677B-416B-4998-850A-C7ED2A8D7771}" destId="{CE86E562-D5FF-4E23-8708-D84353B13DDD}" srcOrd="0" destOrd="0" presId="urn:microsoft.com/office/officeart/2005/8/layout/hierarchy1"/>
    <dgm:cxn modelId="{5E36FDCD-027C-46DA-9740-E281BA977464}" type="presParOf" srcId="{4A30677B-416B-4998-850A-C7ED2A8D7771}" destId="{F00AF769-B589-4832-B56E-9480FF80DDB2}" srcOrd="1" destOrd="0" presId="urn:microsoft.com/office/officeart/2005/8/layout/hierarchy1"/>
    <dgm:cxn modelId="{0B350BFF-EE48-4C33-BC23-D559F429321E}" type="presParOf" srcId="{9B93864B-97EF-4350-9D1B-74374C54B4B0}" destId="{980885AA-4B5A-492A-88FE-0017640A1832}" srcOrd="1" destOrd="0" presId="urn:microsoft.com/office/officeart/2005/8/layout/hierarchy1"/>
    <dgm:cxn modelId="{07FBE50A-E987-4B4E-8304-043A0DB997C1}" type="presParOf" srcId="{143C8956-58BA-4FA9-918E-EF620633AA83}" destId="{951BC0E6-D813-45E3-B30D-204312934146}" srcOrd="4" destOrd="0" presId="urn:microsoft.com/office/officeart/2005/8/layout/hierarchy1"/>
    <dgm:cxn modelId="{364F2AB8-5E08-49FE-BB8A-CABB404CB448}" type="presParOf" srcId="{143C8956-58BA-4FA9-918E-EF620633AA83}" destId="{11E7EEDF-15BE-4F48-959D-B7D481D573E7}" srcOrd="5" destOrd="0" presId="urn:microsoft.com/office/officeart/2005/8/layout/hierarchy1"/>
    <dgm:cxn modelId="{703F1353-D446-46F7-A06C-A05982DCFE7A}" type="presParOf" srcId="{11E7EEDF-15BE-4F48-959D-B7D481D573E7}" destId="{29400A22-43C0-4AB4-AA4C-E12F6BE78E35}" srcOrd="0" destOrd="0" presId="urn:microsoft.com/office/officeart/2005/8/layout/hierarchy1"/>
    <dgm:cxn modelId="{348F0A6E-220E-4A92-880C-F561D637BCE2}" type="presParOf" srcId="{29400A22-43C0-4AB4-AA4C-E12F6BE78E35}" destId="{4C6B7B91-48CB-4942-B354-576CA7F5B7B6}" srcOrd="0" destOrd="0" presId="urn:microsoft.com/office/officeart/2005/8/layout/hierarchy1"/>
    <dgm:cxn modelId="{5CBF998B-A0D7-4AF3-9440-AE5C8CA16812}" type="presParOf" srcId="{29400A22-43C0-4AB4-AA4C-E12F6BE78E35}" destId="{E9543B41-D79C-4C24-9F14-AF3A77302AD9}" srcOrd="1" destOrd="0" presId="urn:microsoft.com/office/officeart/2005/8/layout/hierarchy1"/>
    <dgm:cxn modelId="{AECDB397-C4F5-4A4F-86ED-CEEA3882C4CC}" type="presParOf" srcId="{11E7EEDF-15BE-4F48-959D-B7D481D573E7}" destId="{9A49C323-CD42-4CE2-8223-5CF3EDF77E3C}" srcOrd="1" destOrd="0" presId="urn:microsoft.com/office/officeart/2005/8/layout/hierarchy1"/>
    <dgm:cxn modelId="{83385B08-8E6D-41D8-B885-8EB2E1CB696E}" type="presParOf" srcId="{143C8956-58BA-4FA9-918E-EF620633AA83}" destId="{68397899-A0DC-4F12-8521-74AB21175C18}" srcOrd="6" destOrd="0" presId="urn:microsoft.com/office/officeart/2005/8/layout/hierarchy1"/>
    <dgm:cxn modelId="{A6F8C819-9959-4FC1-ACE0-6397A46DA2C4}" type="presParOf" srcId="{143C8956-58BA-4FA9-918E-EF620633AA83}" destId="{AAC56AAF-A290-4077-AD1B-35CDED1F8160}" srcOrd="7" destOrd="0" presId="urn:microsoft.com/office/officeart/2005/8/layout/hierarchy1"/>
    <dgm:cxn modelId="{246CF85A-8CFC-4CFB-BDF3-A89EF304ADB1}" type="presParOf" srcId="{AAC56AAF-A290-4077-AD1B-35CDED1F8160}" destId="{E2F88342-47BF-4BC2-8C01-01F17C527E9F}" srcOrd="0" destOrd="0" presId="urn:microsoft.com/office/officeart/2005/8/layout/hierarchy1"/>
    <dgm:cxn modelId="{A5B646D5-0474-4F32-B686-60CF31047225}" type="presParOf" srcId="{E2F88342-47BF-4BC2-8C01-01F17C527E9F}" destId="{E67DCE8C-BA48-46C8-8C3E-C1468BA93348}" srcOrd="0" destOrd="0" presId="urn:microsoft.com/office/officeart/2005/8/layout/hierarchy1"/>
    <dgm:cxn modelId="{49B5B074-780B-4323-8C83-DA49D3464054}" type="presParOf" srcId="{E2F88342-47BF-4BC2-8C01-01F17C527E9F}" destId="{5EF2F941-5857-42BD-A6F2-9E074E629949}" srcOrd="1" destOrd="0" presId="urn:microsoft.com/office/officeart/2005/8/layout/hierarchy1"/>
    <dgm:cxn modelId="{B7822315-9AD6-4B1F-A7F9-D5F87B0D7884}" type="presParOf" srcId="{AAC56AAF-A290-4077-AD1B-35CDED1F8160}" destId="{8744FAFC-BD82-4380-A5CA-811E242087A7}" srcOrd="1" destOrd="0" presId="urn:microsoft.com/office/officeart/2005/8/layout/hierarchy1"/>
    <dgm:cxn modelId="{2F8EBBFA-7703-4E34-9D56-0C953DD45597}" type="presParOf" srcId="{143C8956-58BA-4FA9-918E-EF620633AA83}" destId="{8D53921A-A44C-4508-87A7-85E6BF684A2D}" srcOrd="8" destOrd="0" presId="urn:microsoft.com/office/officeart/2005/8/layout/hierarchy1"/>
    <dgm:cxn modelId="{DD773120-5898-4FD0-B7F1-F541D7E939DA}" type="presParOf" srcId="{143C8956-58BA-4FA9-918E-EF620633AA83}" destId="{5F159C33-3BE1-48F8-868F-C2FCCF5DA873}" srcOrd="9" destOrd="0" presId="urn:microsoft.com/office/officeart/2005/8/layout/hierarchy1"/>
    <dgm:cxn modelId="{AB4C3F9D-66C7-484C-8D36-71EA47EC892C}" type="presParOf" srcId="{5F159C33-3BE1-48F8-868F-C2FCCF5DA873}" destId="{02758912-D37B-4A53-ABCB-B73E1A04473C}" srcOrd="0" destOrd="0" presId="urn:microsoft.com/office/officeart/2005/8/layout/hierarchy1"/>
    <dgm:cxn modelId="{41274A4D-5968-40EB-B1FC-17811A157F42}" type="presParOf" srcId="{02758912-D37B-4A53-ABCB-B73E1A04473C}" destId="{B4864009-3C7B-4CC6-BD36-2B56E6C29B86}" srcOrd="0" destOrd="0" presId="urn:microsoft.com/office/officeart/2005/8/layout/hierarchy1"/>
    <dgm:cxn modelId="{FFAEC80D-D4E2-4198-A5E1-101E30DD6C38}" type="presParOf" srcId="{02758912-D37B-4A53-ABCB-B73E1A04473C}" destId="{A09C8917-5EEC-4889-8C77-C31F12A3DA64}" srcOrd="1" destOrd="0" presId="urn:microsoft.com/office/officeart/2005/8/layout/hierarchy1"/>
    <dgm:cxn modelId="{EFDAE581-F6B1-4A92-AF03-36DB37126ECA}" type="presParOf" srcId="{5F159C33-3BE1-48F8-868F-C2FCCF5DA873}" destId="{3D611214-3222-46BC-A414-40D433C20971}" srcOrd="1" destOrd="0" presId="urn:microsoft.com/office/officeart/2005/8/layout/hierarchy1"/>
    <dgm:cxn modelId="{A47EDB00-4F16-4362-BAF6-115EADF2A045}" type="presParOf" srcId="{5B5FFDD8-A641-4A89-BA9B-59B92D2CE1D8}" destId="{4FE055DF-1AB3-4EC2-81CD-A226EEA7954C}" srcOrd="4" destOrd="0" presId="urn:microsoft.com/office/officeart/2005/8/layout/hierarchy1"/>
    <dgm:cxn modelId="{22F03C55-1538-40CB-B512-7A46ADDEA170}" type="presParOf" srcId="{5B5FFDD8-A641-4A89-BA9B-59B92D2CE1D8}" destId="{BB6B7AD1-7587-42D7-8B17-C20AED33C089}" srcOrd="5" destOrd="0" presId="urn:microsoft.com/office/officeart/2005/8/layout/hierarchy1"/>
    <dgm:cxn modelId="{4726D232-A3F7-4426-857E-E424838288AB}" type="presParOf" srcId="{BB6B7AD1-7587-42D7-8B17-C20AED33C089}" destId="{A6EB967A-DF20-4523-B58A-7CD108FB1997}" srcOrd="0" destOrd="0" presId="urn:microsoft.com/office/officeart/2005/8/layout/hierarchy1"/>
    <dgm:cxn modelId="{9DD243DE-0E27-40A1-9623-C4E2D862EB98}" type="presParOf" srcId="{A6EB967A-DF20-4523-B58A-7CD108FB1997}" destId="{97C4BA62-02B2-4A77-A3A7-38F97FE7B147}" srcOrd="0" destOrd="0" presId="urn:microsoft.com/office/officeart/2005/8/layout/hierarchy1"/>
    <dgm:cxn modelId="{757EFE9D-C859-49F3-BDA2-78A32A0433F3}" type="presParOf" srcId="{A6EB967A-DF20-4523-B58A-7CD108FB1997}" destId="{D84FA575-CEAC-4D0A-8517-E51B41ABD090}" srcOrd="1" destOrd="0" presId="urn:microsoft.com/office/officeart/2005/8/layout/hierarchy1"/>
    <dgm:cxn modelId="{667CE13B-74EA-4843-A535-1FC6342E6815}" type="presParOf" srcId="{BB6B7AD1-7587-42D7-8B17-C20AED33C089}" destId="{AF58D9B3-A1BC-4452-A3D7-AF6740B5832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055DF-1AB3-4EC2-81CD-A226EEA7954C}">
      <dsp:nvSpPr>
        <dsp:cNvPr id="0" name=""/>
        <dsp:cNvSpPr/>
      </dsp:nvSpPr>
      <dsp:spPr>
        <a:xfrm>
          <a:off x="5414725" y="1085333"/>
          <a:ext cx="2083249" cy="495718"/>
        </a:xfrm>
        <a:custGeom>
          <a:avLst/>
          <a:gdLst/>
          <a:ahLst/>
          <a:cxnLst/>
          <a:rect l="0" t="0" r="0" b="0"/>
          <a:pathLst>
            <a:path>
              <a:moveTo>
                <a:pt x="0" y="0"/>
              </a:moveTo>
              <a:lnTo>
                <a:pt x="0" y="337817"/>
              </a:lnTo>
              <a:lnTo>
                <a:pt x="2083249" y="337817"/>
              </a:lnTo>
              <a:lnTo>
                <a:pt x="2083249" y="495718"/>
              </a:lnTo>
            </a:path>
          </a:pathLst>
        </a:cu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53921A-A44C-4508-87A7-85E6BF684A2D}">
      <dsp:nvSpPr>
        <dsp:cNvPr id="0" name=""/>
        <dsp:cNvSpPr/>
      </dsp:nvSpPr>
      <dsp:spPr>
        <a:xfrm>
          <a:off x="5414725" y="2663394"/>
          <a:ext cx="4166498" cy="495718"/>
        </a:xfrm>
        <a:custGeom>
          <a:avLst/>
          <a:gdLst/>
          <a:ahLst/>
          <a:cxnLst/>
          <a:rect l="0" t="0" r="0" b="0"/>
          <a:pathLst>
            <a:path>
              <a:moveTo>
                <a:pt x="0" y="0"/>
              </a:moveTo>
              <a:lnTo>
                <a:pt x="0" y="337817"/>
              </a:lnTo>
              <a:lnTo>
                <a:pt x="4166498" y="337817"/>
              </a:lnTo>
              <a:lnTo>
                <a:pt x="4166498" y="495718"/>
              </a:lnTo>
            </a:path>
          </a:pathLst>
        </a:custGeom>
        <a:noFill/>
        <a:ln w="1079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397899-A0DC-4F12-8521-74AB21175C18}">
      <dsp:nvSpPr>
        <dsp:cNvPr id="0" name=""/>
        <dsp:cNvSpPr/>
      </dsp:nvSpPr>
      <dsp:spPr>
        <a:xfrm>
          <a:off x="5414725" y="2663394"/>
          <a:ext cx="2083249" cy="495718"/>
        </a:xfrm>
        <a:custGeom>
          <a:avLst/>
          <a:gdLst/>
          <a:ahLst/>
          <a:cxnLst/>
          <a:rect l="0" t="0" r="0" b="0"/>
          <a:pathLst>
            <a:path>
              <a:moveTo>
                <a:pt x="0" y="0"/>
              </a:moveTo>
              <a:lnTo>
                <a:pt x="0" y="337817"/>
              </a:lnTo>
              <a:lnTo>
                <a:pt x="2083249" y="337817"/>
              </a:lnTo>
              <a:lnTo>
                <a:pt x="2083249" y="495718"/>
              </a:lnTo>
            </a:path>
          </a:pathLst>
        </a:custGeom>
        <a:noFill/>
        <a:ln w="1079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1BC0E6-D813-45E3-B30D-204312934146}">
      <dsp:nvSpPr>
        <dsp:cNvPr id="0" name=""/>
        <dsp:cNvSpPr/>
      </dsp:nvSpPr>
      <dsp:spPr>
        <a:xfrm>
          <a:off x="5369005" y="2663394"/>
          <a:ext cx="91440" cy="495718"/>
        </a:xfrm>
        <a:custGeom>
          <a:avLst/>
          <a:gdLst/>
          <a:ahLst/>
          <a:cxnLst/>
          <a:rect l="0" t="0" r="0" b="0"/>
          <a:pathLst>
            <a:path>
              <a:moveTo>
                <a:pt x="45720" y="0"/>
              </a:moveTo>
              <a:lnTo>
                <a:pt x="45720" y="495718"/>
              </a:lnTo>
            </a:path>
          </a:pathLst>
        </a:custGeom>
        <a:noFill/>
        <a:ln w="1079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58FDFD-23E6-4D18-B0DC-2B7304BDA05F}">
      <dsp:nvSpPr>
        <dsp:cNvPr id="0" name=""/>
        <dsp:cNvSpPr/>
      </dsp:nvSpPr>
      <dsp:spPr>
        <a:xfrm>
          <a:off x="3331476" y="2663394"/>
          <a:ext cx="2083249" cy="495718"/>
        </a:xfrm>
        <a:custGeom>
          <a:avLst/>
          <a:gdLst/>
          <a:ahLst/>
          <a:cxnLst/>
          <a:rect l="0" t="0" r="0" b="0"/>
          <a:pathLst>
            <a:path>
              <a:moveTo>
                <a:pt x="2083249" y="0"/>
              </a:moveTo>
              <a:lnTo>
                <a:pt x="2083249" y="337817"/>
              </a:lnTo>
              <a:lnTo>
                <a:pt x="0" y="337817"/>
              </a:lnTo>
              <a:lnTo>
                <a:pt x="0" y="495718"/>
              </a:lnTo>
            </a:path>
          </a:pathLst>
        </a:custGeom>
        <a:noFill/>
        <a:ln w="1079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632A40-F3FE-42D7-8D6A-DFA449E13034}">
      <dsp:nvSpPr>
        <dsp:cNvPr id="0" name=""/>
        <dsp:cNvSpPr/>
      </dsp:nvSpPr>
      <dsp:spPr>
        <a:xfrm>
          <a:off x="1248227" y="2663394"/>
          <a:ext cx="4166498" cy="495718"/>
        </a:xfrm>
        <a:custGeom>
          <a:avLst/>
          <a:gdLst/>
          <a:ahLst/>
          <a:cxnLst/>
          <a:rect l="0" t="0" r="0" b="0"/>
          <a:pathLst>
            <a:path>
              <a:moveTo>
                <a:pt x="4166498" y="0"/>
              </a:moveTo>
              <a:lnTo>
                <a:pt x="4166498" y="337817"/>
              </a:lnTo>
              <a:lnTo>
                <a:pt x="0" y="337817"/>
              </a:lnTo>
              <a:lnTo>
                <a:pt x="0" y="495718"/>
              </a:lnTo>
            </a:path>
          </a:pathLst>
        </a:custGeom>
        <a:noFill/>
        <a:ln w="1079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5B9A5C-6C0B-4DF1-89CF-0F3D4D146A5C}">
      <dsp:nvSpPr>
        <dsp:cNvPr id="0" name=""/>
        <dsp:cNvSpPr/>
      </dsp:nvSpPr>
      <dsp:spPr>
        <a:xfrm>
          <a:off x="5369005" y="1085333"/>
          <a:ext cx="91440" cy="495718"/>
        </a:xfrm>
        <a:custGeom>
          <a:avLst/>
          <a:gdLst/>
          <a:ahLst/>
          <a:cxnLst/>
          <a:rect l="0" t="0" r="0" b="0"/>
          <a:pathLst>
            <a:path>
              <a:moveTo>
                <a:pt x="45720" y="0"/>
              </a:moveTo>
              <a:lnTo>
                <a:pt x="45720" y="495718"/>
              </a:lnTo>
            </a:path>
          </a:pathLst>
        </a:cu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3AF7D7-3945-49F2-B8FF-F78F825A7A3E}">
      <dsp:nvSpPr>
        <dsp:cNvPr id="0" name=""/>
        <dsp:cNvSpPr/>
      </dsp:nvSpPr>
      <dsp:spPr>
        <a:xfrm>
          <a:off x="3331476" y="1085333"/>
          <a:ext cx="2083249" cy="495718"/>
        </a:xfrm>
        <a:custGeom>
          <a:avLst/>
          <a:gdLst/>
          <a:ahLst/>
          <a:cxnLst/>
          <a:rect l="0" t="0" r="0" b="0"/>
          <a:pathLst>
            <a:path>
              <a:moveTo>
                <a:pt x="2083249" y="0"/>
              </a:moveTo>
              <a:lnTo>
                <a:pt x="2083249" y="337817"/>
              </a:lnTo>
              <a:lnTo>
                <a:pt x="0" y="337817"/>
              </a:lnTo>
              <a:lnTo>
                <a:pt x="0" y="495718"/>
              </a:lnTo>
            </a:path>
          </a:pathLst>
        </a:cu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FDF44B-6554-43FE-B8A9-DAE7F37FC954}">
      <dsp:nvSpPr>
        <dsp:cNvPr id="0" name=""/>
        <dsp:cNvSpPr/>
      </dsp:nvSpPr>
      <dsp:spPr>
        <a:xfrm>
          <a:off x="4562487" y="2990"/>
          <a:ext cx="1704476" cy="1082342"/>
        </a:xfrm>
        <a:prstGeom prst="roundRect">
          <a:avLst>
            <a:gd name="adj" fmla="val 10000"/>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0B5F1F8-AF98-4B2C-9774-299B06D687B1}">
      <dsp:nvSpPr>
        <dsp:cNvPr id="0" name=""/>
        <dsp:cNvSpPr/>
      </dsp:nvSpPr>
      <dsp:spPr>
        <a:xfrm>
          <a:off x="4751873" y="182907"/>
          <a:ext cx="1704476" cy="1082342"/>
        </a:xfrm>
        <a:prstGeom prst="roundRect">
          <a:avLst>
            <a:gd name="adj" fmla="val 10000"/>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3 axes de formations</a:t>
          </a:r>
          <a:endParaRPr lang="en-US" sz="1200" kern="1200" dirty="0"/>
        </a:p>
      </dsp:txBody>
      <dsp:txXfrm>
        <a:off x="4783574" y="214608"/>
        <a:ext cx="1641074" cy="1018940"/>
      </dsp:txXfrm>
    </dsp:sp>
    <dsp:sp modelId="{C14C233B-EDAB-408F-A0EC-679A808955E0}">
      <dsp:nvSpPr>
        <dsp:cNvPr id="0" name=""/>
        <dsp:cNvSpPr/>
      </dsp:nvSpPr>
      <dsp:spPr>
        <a:xfrm>
          <a:off x="2479238" y="1581051"/>
          <a:ext cx="1704476" cy="1082342"/>
        </a:xfrm>
        <a:prstGeom prst="roundRect">
          <a:avLst>
            <a:gd name="adj" fmla="val 10000"/>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D4C885D-FB4E-45E1-869A-E9E833AF8C04}">
      <dsp:nvSpPr>
        <dsp:cNvPr id="0" name=""/>
        <dsp:cNvSpPr/>
      </dsp:nvSpPr>
      <dsp:spPr>
        <a:xfrm>
          <a:off x="2668624" y="1760968"/>
          <a:ext cx="1704476" cy="1082342"/>
        </a:xfrm>
        <a:prstGeom prst="roundRect">
          <a:avLst>
            <a:gd name="adj" fmla="val 10000"/>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t>Présentation générale de DMO</a:t>
          </a:r>
          <a:endParaRPr lang="en-US" sz="1200" b="1" kern="1200" dirty="0"/>
        </a:p>
      </dsp:txBody>
      <dsp:txXfrm>
        <a:off x="2700325" y="1792669"/>
        <a:ext cx="1641074" cy="1018940"/>
      </dsp:txXfrm>
    </dsp:sp>
    <dsp:sp modelId="{AF48BF37-D62A-4BF9-A974-17C998AB26F2}">
      <dsp:nvSpPr>
        <dsp:cNvPr id="0" name=""/>
        <dsp:cNvSpPr/>
      </dsp:nvSpPr>
      <dsp:spPr>
        <a:xfrm>
          <a:off x="4562487" y="1581051"/>
          <a:ext cx="1704476" cy="1082342"/>
        </a:xfrm>
        <a:prstGeom prst="roundRect">
          <a:avLst>
            <a:gd name="adj" fmla="val 10000"/>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8B00F83-BA75-4FEC-AFCA-7B911B6FC461}">
      <dsp:nvSpPr>
        <dsp:cNvPr id="0" name=""/>
        <dsp:cNvSpPr/>
      </dsp:nvSpPr>
      <dsp:spPr>
        <a:xfrm>
          <a:off x="4751873" y="1760968"/>
          <a:ext cx="1704476" cy="1082342"/>
        </a:xfrm>
        <a:prstGeom prst="roundRect">
          <a:avLst>
            <a:gd name="adj" fmla="val 10000"/>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t>Différentes </a:t>
          </a:r>
          <a:r>
            <a:rPr lang="fr-FR" sz="1200" b="1" kern="1200"/>
            <a:t>utilisations avec </a:t>
          </a:r>
          <a:r>
            <a:rPr lang="fr-FR" sz="1200" b="1" kern="1200" dirty="0"/>
            <a:t>DMO</a:t>
          </a:r>
          <a:endParaRPr lang="en-US" sz="1200" b="1" kern="1200" dirty="0"/>
        </a:p>
      </dsp:txBody>
      <dsp:txXfrm>
        <a:off x="4783574" y="1792669"/>
        <a:ext cx="1641074" cy="1018940"/>
      </dsp:txXfrm>
    </dsp:sp>
    <dsp:sp modelId="{08EEF07D-C4E6-4A59-AA29-FF67688FD16A}">
      <dsp:nvSpPr>
        <dsp:cNvPr id="0" name=""/>
        <dsp:cNvSpPr/>
      </dsp:nvSpPr>
      <dsp:spPr>
        <a:xfrm>
          <a:off x="395989" y="3159112"/>
          <a:ext cx="1704476" cy="1082342"/>
        </a:xfrm>
        <a:prstGeom prst="roundRect">
          <a:avLst>
            <a:gd name="adj" fmla="val 10000"/>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A3B9146-751A-4BDD-B976-7D81C3B6077C}">
      <dsp:nvSpPr>
        <dsp:cNvPr id="0" name=""/>
        <dsp:cNvSpPr/>
      </dsp:nvSpPr>
      <dsp:spPr>
        <a:xfrm>
          <a:off x="585375" y="3339029"/>
          <a:ext cx="1704476" cy="1082342"/>
        </a:xfrm>
        <a:prstGeom prst="roundRect">
          <a:avLst>
            <a:gd name="adj" fmla="val 10000"/>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Création de texte</a:t>
          </a:r>
          <a:endParaRPr lang="en-US" sz="1200" kern="1200"/>
        </a:p>
      </dsp:txBody>
      <dsp:txXfrm>
        <a:off x="617076" y="3370730"/>
        <a:ext cx="1641074" cy="1018940"/>
      </dsp:txXfrm>
    </dsp:sp>
    <dsp:sp modelId="{CE86E562-D5FF-4E23-8708-D84353B13DDD}">
      <dsp:nvSpPr>
        <dsp:cNvPr id="0" name=""/>
        <dsp:cNvSpPr/>
      </dsp:nvSpPr>
      <dsp:spPr>
        <a:xfrm>
          <a:off x="2479238" y="3159112"/>
          <a:ext cx="1704476" cy="1082342"/>
        </a:xfrm>
        <a:prstGeom prst="roundRect">
          <a:avLst>
            <a:gd name="adj" fmla="val 10000"/>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00AF769-B589-4832-B56E-9480FF80DDB2}">
      <dsp:nvSpPr>
        <dsp:cNvPr id="0" name=""/>
        <dsp:cNvSpPr/>
      </dsp:nvSpPr>
      <dsp:spPr>
        <a:xfrm>
          <a:off x="2668624" y="3339029"/>
          <a:ext cx="1704476" cy="1082342"/>
        </a:xfrm>
        <a:prstGeom prst="roundRect">
          <a:avLst>
            <a:gd name="adj" fmla="val 10000"/>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Ajout de mots</a:t>
          </a:r>
          <a:endParaRPr lang="en-US" sz="1200" kern="1200"/>
        </a:p>
      </dsp:txBody>
      <dsp:txXfrm>
        <a:off x="2700325" y="3370730"/>
        <a:ext cx="1641074" cy="1018940"/>
      </dsp:txXfrm>
    </dsp:sp>
    <dsp:sp modelId="{4C6B7B91-48CB-4942-B354-576CA7F5B7B6}">
      <dsp:nvSpPr>
        <dsp:cNvPr id="0" name=""/>
        <dsp:cNvSpPr/>
      </dsp:nvSpPr>
      <dsp:spPr>
        <a:xfrm>
          <a:off x="4562487" y="3159112"/>
          <a:ext cx="1704476" cy="1082342"/>
        </a:xfrm>
        <a:prstGeom prst="roundRect">
          <a:avLst>
            <a:gd name="adj" fmla="val 10000"/>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9543B41-D79C-4C24-9F14-AF3A77302AD9}">
      <dsp:nvSpPr>
        <dsp:cNvPr id="0" name=""/>
        <dsp:cNvSpPr/>
      </dsp:nvSpPr>
      <dsp:spPr>
        <a:xfrm>
          <a:off x="4751873" y="3339029"/>
          <a:ext cx="1704476" cy="1082342"/>
        </a:xfrm>
        <a:prstGeom prst="roundRect">
          <a:avLst>
            <a:gd name="adj" fmla="val 10000"/>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Utilisation/Création d’insertions automatiques</a:t>
          </a:r>
          <a:endParaRPr lang="en-US" sz="1200" kern="1200"/>
        </a:p>
      </dsp:txBody>
      <dsp:txXfrm>
        <a:off x="4783574" y="3370730"/>
        <a:ext cx="1641074" cy="1018940"/>
      </dsp:txXfrm>
    </dsp:sp>
    <dsp:sp modelId="{E67DCE8C-BA48-46C8-8C3E-C1468BA93348}">
      <dsp:nvSpPr>
        <dsp:cNvPr id="0" name=""/>
        <dsp:cNvSpPr/>
      </dsp:nvSpPr>
      <dsp:spPr>
        <a:xfrm>
          <a:off x="6645736" y="3159112"/>
          <a:ext cx="1704476" cy="1082342"/>
        </a:xfrm>
        <a:prstGeom prst="roundRect">
          <a:avLst>
            <a:gd name="adj" fmla="val 10000"/>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EF2F941-5857-42BD-A6F2-9E074E629949}">
      <dsp:nvSpPr>
        <dsp:cNvPr id="0" name=""/>
        <dsp:cNvSpPr/>
      </dsp:nvSpPr>
      <dsp:spPr>
        <a:xfrm>
          <a:off x="6835122" y="3339029"/>
          <a:ext cx="1704476" cy="1082342"/>
        </a:xfrm>
        <a:prstGeom prst="roundRect">
          <a:avLst>
            <a:gd name="adj" fmla="val 10000"/>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Utilisation/Création de commandes pas à pas</a:t>
          </a:r>
          <a:endParaRPr lang="en-US" sz="1200" kern="1200"/>
        </a:p>
      </dsp:txBody>
      <dsp:txXfrm>
        <a:off x="6866823" y="3370730"/>
        <a:ext cx="1641074" cy="1018940"/>
      </dsp:txXfrm>
    </dsp:sp>
    <dsp:sp modelId="{B4864009-3C7B-4CC6-BD36-2B56E6C29B86}">
      <dsp:nvSpPr>
        <dsp:cNvPr id="0" name=""/>
        <dsp:cNvSpPr/>
      </dsp:nvSpPr>
      <dsp:spPr>
        <a:xfrm>
          <a:off x="8728985" y="3159112"/>
          <a:ext cx="1704476" cy="1082342"/>
        </a:xfrm>
        <a:prstGeom prst="roundRect">
          <a:avLst>
            <a:gd name="adj" fmla="val 10000"/>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09C8917-5EEC-4889-8C77-C31F12A3DA64}">
      <dsp:nvSpPr>
        <dsp:cNvPr id="0" name=""/>
        <dsp:cNvSpPr/>
      </dsp:nvSpPr>
      <dsp:spPr>
        <a:xfrm>
          <a:off x="8918372" y="3339029"/>
          <a:ext cx="1704476" cy="1082342"/>
        </a:xfrm>
        <a:prstGeom prst="roundRect">
          <a:avLst>
            <a:gd name="adj" fmla="val 10000"/>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Ancrage</a:t>
          </a:r>
          <a:endParaRPr lang="en-US" sz="1200" kern="1200"/>
        </a:p>
      </dsp:txBody>
      <dsp:txXfrm>
        <a:off x="8950073" y="3370730"/>
        <a:ext cx="1641074" cy="1018940"/>
      </dsp:txXfrm>
    </dsp:sp>
    <dsp:sp modelId="{97C4BA62-02B2-4A77-A3A7-38F97FE7B147}">
      <dsp:nvSpPr>
        <dsp:cNvPr id="0" name=""/>
        <dsp:cNvSpPr/>
      </dsp:nvSpPr>
      <dsp:spPr>
        <a:xfrm>
          <a:off x="6645736" y="1581051"/>
          <a:ext cx="1704476" cy="1082342"/>
        </a:xfrm>
        <a:prstGeom prst="roundRect">
          <a:avLst>
            <a:gd name="adj" fmla="val 10000"/>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84FA575-CEAC-4D0A-8517-E51B41ABD090}">
      <dsp:nvSpPr>
        <dsp:cNvPr id="0" name=""/>
        <dsp:cNvSpPr/>
      </dsp:nvSpPr>
      <dsp:spPr>
        <a:xfrm>
          <a:off x="6835122" y="1760968"/>
          <a:ext cx="1704476" cy="1082342"/>
        </a:xfrm>
        <a:prstGeom prst="roundRect">
          <a:avLst>
            <a:gd name="adj" fmla="val 10000"/>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t>Paramètres </a:t>
          </a:r>
        </a:p>
        <a:p>
          <a:pPr marL="0" lvl="0" indent="0" algn="ctr" defTabSz="533400">
            <a:lnSpc>
              <a:spcPct val="90000"/>
            </a:lnSpc>
            <a:spcBef>
              <a:spcPct val="0"/>
            </a:spcBef>
            <a:spcAft>
              <a:spcPct val="35000"/>
            </a:spcAft>
            <a:buNone/>
          </a:pPr>
          <a:r>
            <a:rPr lang="fr-FR" sz="1200" b="1" kern="1200" dirty="0"/>
            <a:t>(modifications, aide en ligne, module de formation,…)</a:t>
          </a:r>
          <a:endParaRPr lang="en-US" sz="1200" b="1" kern="1200" dirty="0"/>
        </a:p>
      </dsp:txBody>
      <dsp:txXfrm>
        <a:off x="6866823" y="1792669"/>
        <a:ext cx="1641074" cy="10189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3/25/2025 6:19 AM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‹N°›</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3/25/2025 6:19 AM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‹N°›</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3/25/2025 6:19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1318583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3/25/2025 6:19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2467256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3/25/2025 6:19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111653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3/25/2025 6:19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14</a:t>
            </a:fld>
            <a:endParaRPr lang="en-US"/>
          </a:p>
        </p:txBody>
      </p:sp>
    </p:spTree>
    <p:extLst>
      <p:ext uri="{BB962C8B-B14F-4D97-AF65-F5344CB8AC3E}">
        <p14:creationId xmlns:p14="http://schemas.microsoft.com/office/powerpoint/2010/main" val="2679491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7853416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6566852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2063983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45095137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15770881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25625778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749752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1166777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235373038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7644"/>
            <a:ext cx="11277600" cy="563231"/>
          </a:xfrm>
        </p:spPr>
        <p:txBody>
          <a:bodyPr bIns="9144" anchor="b" anchorCtr="0"/>
          <a:lstStyle/>
          <a:p>
            <a:r>
              <a:rPr lang="en-US"/>
              <a:t>Click to edit Master title style</a:t>
            </a:r>
            <a:endParaRPr lang="en-US" dirty="0"/>
          </a:p>
        </p:txBody>
      </p:sp>
      <p:sp>
        <p:nvSpPr>
          <p:cNvPr id="3" name="Content Placeholder 2"/>
          <p:cNvSpPr>
            <a:spLocks noGrp="1"/>
          </p:cNvSpPr>
          <p:nvPr>
            <p:ph sz="half" idx="1"/>
          </p:nvPr>
        </p:nvSpPr>
        <p:spPr>
          <a:xfrm>
            <a:off x="457201" y="1904999"/>
            <a:ext cx="5476839" cy="1390958"/>
          </a:xfrm>
        </p:spPr>
        <p:txBody>
          <a:bodyPr/>
          <a:lstStyle>
            <a:lvl1pPr marL="0" indent="0">
              <a:buNone/>
              <a:defRPr>
                <a:solidFill>
                  <a:schemeClr val="tx2"/>
                </a:solidFill>
              </a:defRPr>
            </a:lvl1pPr>
            <a:lvl2pPr marL="226478" indent="-226478">
              <a:tabLst/>
              <a:defRPr sz="1733">
                <a:solidFill>
                  <a:schemeClr val="tx2"/>
                </a:solidFill>
              </a:defRPr>
            </a:lvl2pPr>
            <a:lvl3pPr>
              <a:defRPr sz="1733">
                <a:solidFill>
                  <a:schemeClr val="tx2"/>
                </a:solidFill>
              </a:defRPr>
            </a:lvl3pPr>
            <a:lvl4pPr>
              <a:defRPr sz="1733">
                <a:solidFill>
                  <a:schemeClr val="tx2"/>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257965" y="1904999"/>
            <a:ext cx="5476839" cy="1440266"/>
          </a:xfrm>
        </p:spPr>
        <p:txBody>
          <a:bodyPr/>
          <a:lstStyle>
            <a:lvl1pPr marL="0" indent="0">
              <a:buNone/>
              <a:defRPr/>
            </a:lvl1pPr>
            <a:lvl3pPr>
              <a:defRPr sz="1733"/>
            </a:lvl3pPr>
            <a:lvl4pPr>
              <a:defRPr sz="1733"/>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nvPr>
        </p:nvSpPr>
        <p:spPr/>
        <p:txBody>
          <a:bodyPr/>
          <a:lstStyle/>
          <a:p>
            <a:fld id="{45132403-2DDF-4A4C-B795-ED8EBA94B7E5}" type="slidenum">
              <a:rPr lang="en-US" smtClean="0"/>
              <a:t>‹N°›</a:t>
            </a:fld>
            <a:endParaRPr lang="en-US"/>
          </a:p>
        </p:txBody>
      </p:sp>
      <p:sp>
        <p:nvSpPr>
          <p:cNvPr id="8" name="Text Placeholder 7">
            <a:extLst>
              <a:ext uri="{FF2B5EF4-FFF2-40B4-BE49-F238E27FC236}">
                <a16:creationId xmlns:a16="http://schemas.microsoft.com/office/drawing/2014/main" id="{45C689E6-4B0B-6F4A-8116-F252C28053C5}"/>
              </a:ext>
            </a:extLst>
          </p:cNvPr>
          <p:cNvSpPr>
            <a:spLocks noGrp="1"/>
          </p:cNvSpPr>
          <p:nvPr>
            <p:ph type="body" sz="quarter" idx="13"/>
          </p:nvPr>
        </p:nvSpPr>
        <p:spPr>
          <a:xfrm>
            <a:off x="457202" y="1242275"/>
            <a:ext cx="11277599" cy="328295"/>
          </a:xfrm>
        </p:spPr>
        <p:txBody>
          <a:bodyPr wrap="square">
            <a:noAutofit/>
          </a:bodyPr>
          <a:lstStyle>
            <a:lvl1pPr marL="0" indent="0">
              <a:buNone/>
              <a:defRPr sz="2133">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2045797472"/>
      </p:ext>
    </p:extLst>
  </p:cSld>
  <p:clrMapOvr>
    <a:masterClrMapping/>
  </p:clrMapOvr>
  <p:extLst>
    <p:ext uri="{DCECCB84-F9BA-43D5-87BE-67443E8EF086}">
      <p15:sldGuideLst xmlns:p15="http://schemas.microsoft.com/office/powerpoint/2012/main">
        <p15:guide id="1" orient="horz" pos="83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57019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07088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6918344"/>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88161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51895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userDrawn="1">
          <p15:clr>
            <a:srgbClr val="5ACBF0"/>
          </p15:clr>
        </p15:guide>
        <p15:guide id="7" pos="1795" userDrawn="1">
          <p15:clr>
            <a:srgbClr val="5ACBF0"/>
          </p15:clr>
        </p15:guide>
        <p15:guide id="8" pos="3035" userDrawn="1">
          <p15:clr>
            <a:srgbClr val="5ACBF0"/>
          </p15:clr>
        </p15:guide>
        <p15:guide id="9" pos="3221" userDrawn="1">
          <p15:clr>
            <a:srgbClr val="5ACBF0"/>
          </p15:clr>
        </p15:guide>
        <p15:guide id="10" pos="4461" userDrawn="1">
          <p15:clr>
            <a:srgbClr val="5ACBF0"/>
          </p15:clr>
        </p15:guide>
        <p15:guide id="11" pos="5890" userDrawn="1">
          <p15:clr>
            <a:srgbClr val="5ACBF0"/>
          </p15:clr>
        </p15:guide>
        <p15:guide id="12" orient="horz" pos="1436">
          <p15:clr>
            <a:srgbClr val="5ACBF0"/>
          </p15:clr>
        </p15:guide>
        <p15:guide id="13" pos="4646" userDrawn="1">
          <p15:clr>
            <a:srgbClr val="5ACBF0"/>
          </p15:clr>
        </p15:guide>
        <p15:guide id="14" pos="6072"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6133845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userDrawn="1">
          <p15:clr>
            <a:srgbClr val="5ACBF0"/>
          </p15:clr>
        </p15:guide>
        <p15:guide id="34" pos="3336" userDrawn="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userDrawn="1">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guide id="31" pos="3840"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89192910"/>
      </p:ext>
    </p:extLst>
  </p:cSld>
  <p:clrMapOvr>
    <a:masterClrMapping/>
  </p:clrMapOvr>
  <p:transition>
    <p:fade/>
  </p:transition>
  <p:extLst>
    <p:ext uri="{DCECCB84-F9BA-43D5-87BE-67443E8EF086}">
      <p15:sldGuideLst xmlns:p15="http://schemas.microsoft.com/office/powerpoint/2012/main">
        <p15:guide id="2" orient="horz" pos="1162" userDrawn="1">
          <p15:clr>
            <a:srgbClr val="5ACBF0"/>
          </p15:clr>
        </p15:guide>
        <p15:guide id="3" orient="horz" pos="288">
          <p15:clr>
            <a:srgbClr val="5ACBF0"/>
          </p15:clr>
        </p15:guide>
        <p15:guide id="5" orient="horz" pos="90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2870302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8693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33069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2089322"/>
      </p:ext>
    </p:extLst>
  </p:cSld>
  <p:clrMapOvr>
    <a:masterClrMapping/>
  </p:clrMapOvr>
  <p:transition>
    <p:fade/>
  </p:transition>
  <p:extLst>
    <p:ext uri="{DCECCB84-F9BA-43D5-87BE-67443E8EF086}">
      <p15:sldGuideLst xmlns:p15="http://schemas.microsoft.com/office/powerpoint/2012/main">
        <p15:guide id="3" orient="horz" pos="1162" userDrawn="1">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96806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25104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2274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3180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5761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68791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67587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70829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890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88861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7838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13786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185091634"/>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899690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3840" userDrawn="1">
          <p15:clr>
            <a:srgbClr val="5ACBF0"/>
          </p15:clr>
        </p15:guide>
        <p15:guide id="4" orient="horz" pos="216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598530170"/>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12407088"/>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52849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userDrawn="1">
          <p15:clr>
            <a:srgbClr val="A4A3A4"/>
          </p15:clr>
        </p15:guide>
        <p15:guide id="19" pos="4531" userDrawn="1">
          <p15:clr>
            <a:srgbClr val="A4A3A4"/>
          </p15:clr>
        </p15:guide>
        <p15:guide id="28" orient="horz" pos="905">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16701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userDrawn="1">
          <p15:clr>
            <a:srgbClr val="A4A3A4"/>
          </p15:clr>
        </p15:guide>
        <p15:guide id="19" pos="3341" userDrawn="1">
          <p15:clr>
            <a:srgbClr val="A4A3A4"/>
          </p15:clr>
        </p15:guide>
        <p15:guide id="28" orient="horz" pos="905">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79627729"/>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936989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3840" userDrawn="1">
          <p15:clr>
            <a:srgbClr val="5ACBF0"/>
          </p15:clr>
        </p15:guide>
        <p15:guide id="4" orient="horz" pos="21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19094434"/>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2058752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userDrawn="1">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userDrawn="1">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userDrawn="1">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24772569"/>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4" orient="horz" pos="3209" userDrawn="1">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userDrawn="1">
          <p15:clr>
            <a:srgbClr val="5ACBF0"/>
          </p15:clr>
        </p15:guide>
        <p15:guide id="15" pos="3451" userDrawn="1">
          <p15:clr>
            <a:srgbClr val="5ACBF0"/>
          </p15:clr>
        </p15:guide>
        <p15:guide id="16" pos="4229" userDrawn="1">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82817732"/>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userDrawn="1">
          <p15:clr>
            <a:srgbClr val="5ACBF0"/>
          </p15:clr>
        </p15:guide>
        <p15:guide id="15" pos="2168" userDrawn="1">
          <p15:clr>
            <a:srgbClr val="5ACBF0"/>
          </p15:clr>
        </p15:guide>
        <p15:guide id="16" pos="2944" userDrawn="1">
          <p15:clr>
            <a:srgbClr val="5ACBF0"/>
          </p15:clr>
        </p15:guide>
        <p15:guide id="17" pos="4738" userDrawn="1">
          <p15:clr>
            <a:srgbClr val="5ACBF0"/>
          </p15:clr>
        </p15:guide>
        <p15:guide id="18" pos="5514"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299928"/>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userDrawn="1">
          <p15:clr>
            <a:srgbClr val="5ACBF0"/>
          </p15:clr>
        </p15:guide>
        <p15:guide id="16" pos="1524" userDrawn="1">
          <p15:clr>
            <a:srgbClr val="5ACBF0"/>
          </p15:clr>
        </p15:guide>
        <p15:guide id="17" pos="2298" userDrawn="1">
          <p15:clr>
            <a:srgbClr val="5ACBF0"/>
          </p15:clr>
        </p15:guide>
        <p15:guide id="18" pos="3450" userDrawn="1">
          <p15:clr>
            <a:srgbClr val="5ACBF0"/>
          </p15:clr>
        </p15:guide>
        <p15:guide id="19" pos="4230" userDrawn="1">
          <p15:clr>
            <a:srgbClr val="5ACBF0"/>
          </p15:clr>
        </p15:guide>
        <p15:guide id="20" pos="5380" userDrawn="1">
          <p15:clr>
            <a:srgbClr val="5ACBF0"/>
          </p15:clr>
        </p15:guide>
        <p15:guide id="21" pos="6156" userDrawn="1">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0590399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6160264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userDrawn="1">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6753169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userDrawn="1">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7464684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userDrawn="1">
          <p15:clr>
            <a:srgbClr val="5ACBF0"/>
          </p15:clr>
        </p15:guide>
        <p15:guide id="3" pos="6216" userDrawn="1">
          <p15:clr>
            <a:srgbClr val="5ACBF0"/>
          </p15:clr>
        </p15:guide>
        <p15:guide id="5" pos="5850" userDrawn="1">
          <p15:clr>
            <a:srgbClr val="5ACBF0"/>
          </p15:clr>
        </p15:guide>
        <p15:guide id="7" pos="4392" userDrawn="1">
          <p15:clr>
            <a:srgbClr val="5ACBF0"/>
          </p15:clr>
        </p15:guide>
        <p15:guide id="8" pos="3292" userDrawn="1">
          <p15:clr>
            <a:srgbClr val="5ACBF0"/>
          </p15:clr>
        </p15:guide>
        <p15:guide id="10" pos="2926">
          <p15:clr>
            <a:srgbClr val="5ACBF0"/>
          </p15:clr>
        </p15:guide>
        <p15:guide id="11" pos="4754" userDrawn="1">
          <p15:clr>
            <a:srgbClr val="5ACBF0"/>
          </p15:clr>
        </p15:guide>
        <p15:guide id="13" pos="1464" userDrawn="1">
          <p15:clr>
            <a:srgbClr val="5ACBF0"/>
          </p15:clr>
        </p15:guide>
        <p15:guide id="14" orient="horz" pos="1440">
          <p15:clr>
            <a:srgbClr val="5ACBF0"/>
          </p15:clr>
        </p15:guide>
        <p15:guide id="15" pos="1830" userDrawn="1">
          <p15:clr>
            <a:srgbClr val="5ACBF0"/>
          </p15:clr>
        </p15:guide>
        <p15:guide id="16" orient="horz" pos="2533" userDrawn="1">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32705632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160695231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103861675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userDrawn="1">
          <p15:clr>
            <a:srgbClr val="5ACBF0"/>
          </p15:clr>
        </p15:guide>
        <p15:guide id="7" pos="4747" userDrawn="1">
          <p15:clr>
            <a:srgbClr val="5ACBF0"/>
          </p15:clr>
        </p15:guide>
        <p15:guide id="8" pos="4936">
          <p15:clr>
            <a:srgbClr val="5ACBF0"/>
          </p15:clr>
        </p15:guide>
        <p15:guide id="9" pos="5123">
          <p15:clr>
            <a:srgbClr val="5ACBF0"/>
          </p15:clr>
        </p15:guide>
        <p15:guide id="10" orient="horz" pos="3465" userDrawn="1">
          <p15:clr>
            <a:srgbClr val="5ACBF0"/>
          </p15:clr>
        </p15:guide>
        <p15:guide id="11" orient="horz" pos="1956" userDrawn="1">
          <p15:clr>
            <a:srgbClr val="FBAE40"/>
          </p15:clr>
        </p15:guide>
        <p15:guide id="12" pos="1096"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9616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4964009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8673704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userDrawn="1">
          <p15:clr>
            <a:srgbClr val="FBAE40"/>
          </p15:clr>
        </p15:guide>
        <p15:guide id="6" pos="3364"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8310202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8148746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18799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7770739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367836929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152312443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9248679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75047256"/>
      </p:ext>
    </p:extLst>
  </p:cSld>
  <p:clrMapOvr>
    <a:masterClrMapping/>
  </p:clrMapOvr>
  <p:transition>
    <p:fade/>
  </p:transition>
  <p:extLst>
    <p:ext uri="{DCECCB84-F9BA-43D5-87BE-67443E8EF086}">
      <p15:sldGuideLst xmlns:p15="http://schemas.microsoft.com/office/powerpoint/2012/main">
        <p15:guide id="13" pos="4929" userDrawn="1">
          <p15:clr>
            <a:srgbClr val="5ACBF0"/>
          </p15:clr>
        </p15:guide>
        <p15:guide id="29" orient="horz" pos="2160">
          <p15:clr>
            <a:srgbClr val="5ACBF0"/>
          </p15:clr>
        </p15:guide>
        <p15:guide id="30" pos="4566" userDrawn="1">
          <p15:clr>
            <a:srgbClr val="5ACBF0"/>
          </p15:clr>
        </p15:guide>
        <p15:guide id="31" pos="4203" userDrawn="1">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8644385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05326340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userDrawn="1">
          <p15:clr>
            <a:srgbClr val="A4A3A4"/>
          </p15:clr>
        </p15:guide>
        <p15:guide id="28" pos="3840">
          <p15:clr>
            <a:srgbClr val="F26B43"/>
          </p15:clr>
        </p15:guide>
        <p15:guide id="29" pos="3454" userDrawn="1">
          <p15:clr>
            <a:srgbClr val="FBAE40"/>
          </p15:clr>
        </p15:guide>
        <p15:guide id="30" pos="420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5999618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userDrawn="1">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3455035362"/>
      </p:ext>
    </p:extLst>
  </p:cSld>
  <p:clrMapOvr>
    <a:masterClrMapping/>
  </p:clrMapOvr>
  <p:transition>
    <p:fade/>
  </p:transition>
  <p:extLst>
    <p:ext uri="{DCECCB84-F9BA-43D5-87BE-67443E8EF086}">
      <p15:sldGuideLst xmlns:p15="http://schemas.microsoft.com/office/powerpoint/2012/main">
        <p15:guide id="16" pos="3754" userDrawn="1">
          <p15:clr>
            <a:srgbClr val="A4A3A4"/>
          </p15:clr>
        </p15:guide>
        <p15:guide id="17" pos="3931" userDrawn="1">
          <p15:clr>
            <a:srgbClr val="A4A3A4"/>
          </p15:clr>
        </p15:guide>
        <p15:guide id="20" pos="4937">
          <p15:clr>
            <a:srgbClr val="A4A3A4"/>
          </p15:clr>
        </p15:guide>
        <p15:guide id="21" pos="5133" userDrawn="1">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userDrawn="1">
          <p15:clr>
            <a:srgbClr val="FBAE40"/>
          </p15:clr>
        </p15:guide>
        <p15:guide id="32" orient="horz" pos="1162"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Tree>
    <p:extLst>
      <p:ext uri="{BB962C8B-B14F-4D97-AF65-F5344CB8AC3E}">
        <p14:creationId xmlns:p14="http://schemas.microsoft.com/office/powerpoint/2010/main" val="835566677"/>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8" pos="4342" userDrawn="1">
          <p15:clr>
            <a:srgbClr val="A4A3A4"/>
          </p15:clr>
        </p15:guide>
        <p15:guide id="19" pos="4531" userDrawn="1">
          <p15:clr>
            <a:srgbClr val="A4A3A4"/>
          </p15:clr>
        </p15:guide>
        <p15:guide id="28" orient="horz" pos="905">
          <p15:clr>
            <a:srgbClr val="5ACBF0"/>
          </p15:clr>
        </p15:guide>
        <p15:guide id="30" orient="horz" pos="288">
          <p15:clr>
            <a:srgbClr val="5ACBF0"/>
          </p15:clr>
        </p15:guide>
        <p15:guide id="31" orient="horz" pos="2704" userDrawn="1">
          <p15:clr>
            <a:srgbClr val="5ACBF0"/>
          </p15:clr>
        </p15:guide>
        <p15:guide id="32" pos="6947"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648551354"/>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156213940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userDrawn="1">
          <p15:clr>
            <a:srgbClr val="FBAE40"/>
          </p15:clr>
        </p15:guide>
        <p15:guide id="25" orient="horz" pos="709" userDrawn="1">
          <p15:clr>
            <a:srgbClr val="FBAE40"/>
          </p15:clr>
        </p15:guide>
        <p15:guide id="26" pos="6834"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380117858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userDrawn="1">
          <p15:clr>
            <a:srgbClr val="FBAE40"/>
          </p15:clr>
        </p15:guide>
        <p15:guide id="25" orient="horz" pos="709" userDrawn="1">
          <p15:clr>
            <a:srgbClr val="FBAE40"/>
          </p15:clr>
        </p15:guide>
        <p15:guide id="26" pos="683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Tree>
    <p:extLst>
      <p:ext uri="{BB962C8B-B14F-4D97-AF65-F5344CB8AC3E}">
        <p14:creationId xmlns:p14="http://schemas.microsoft.com/office/powerpoint/2010/main" val="309218211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90063326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8473859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5035194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7724713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3694579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userDrawn="1">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4459593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722831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7784161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422873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8932719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0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6</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64719329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7</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3554879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8</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92062502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0802985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438410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image" Target="../media/image1.emf"/><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19"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
        <p:nvSpPr>
          <p:cNvPr id="6" name="ZoneTexte 5">
            <a:extLst>
              <a:ext uri="{FF2B5EF4-FFF2-40B4-BE49-F238E27FC236}">
                <a16:creationId xmlns:a16="http://schemas.microsoft.com/office/drawing/2014/main" id="{7A39F1F1-5EA1-09CD-A62A-C002D0EFE785}"/>
              </a:ext>
            </a:extLst>
          </p:cNvPr>
          <p:cNvSpPr txBox="1"/>
          <p:nvPr userDrawn="1">
            <p:extLst>
              <p:ext uri="{1162E1C5-73C7-4A58-AE30-91384D911F3F}">
                <p184:classification xmlns:p184="http://schemas.microsoft.com/office/powerpoint/2018/4/main" val="ftr"/>
              </p:ext>
            </p:extLst>
          </p:nvPr>
        </p:nvSpPr>
        <p:spPr>
          <a:xfrm>
            <a:off x="63500" y="6642100"/>
            <a:ext cx="1828800" cy="152400"/>
          </a:xfrm>
          <a:prstGeom prst="rect">
            <a:avLst/>
          </a:prstGeom>
        </p:spPr>
        <p:txBody>
          <a:bodyPr horzOverflow="overflow" lIns="0" tIns="0" rIns="0" bIns="0">
            <a:spAutoFit/>
          </a:bodyPr>
          <a:lstStyle/>
          <a:p>
            <a:pPr algn="l"/>
            <a:r>
              <a:rPr lang="fr-FR" sz="1000">
                <a:solidFill>
                  <a:srgbClr val="000000"/>
                </a:solidFill>
                <a:latin typeface="Calibri" panose="020F0502020204030204" pitchFamily="34" charset="0"/>
                <a:ea typeface="Calibri" panose="020F0502020204030204" pitchFamily="34" charset="0"/>
                <a:cs typeface="Calibri" panose="020F0502020204030204" pitchFamily="34" charset="0"/>
              </a:rPr>
              <a:t>Classified as Microsoft Confidential</a:t>
            </a:r>
          </a:p>
        </p:txBody>
      </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5286" r:id="rId4"/>
    <p:sldLayoutId id="2147485390" r:id="rId5"/>
    <p:sldLayoutId id="2147484610" r:id="rId6"/>
    <p:sldLayoutId id="2147485389" r:id="rId7"/>
    <p:sldLayoutId id="2147485395" r:id="rId8"/>
    <p:sldLayoutId id="2147485396" r:id="rId9"/>
    <p:sldLayoutId id="2147484710" r:id="rId10"/>
    <p:sldLayoutId id="2147484240" r:id="rId11"/>
    <p:sldLayoutId id="2147484910" r:id="rId12"/>
    <p:sldLayoutId id="2147484911" r:id="rId13"/>
    <p:sldLayoutId id="2147485050" r:id="rId14"/>
    <p:sldLayoutId id="2147485165" r:id="rId15"/>
    <p:sldLayoutId id="2147484941" r:id="rId16"/>
    <p:sldLayoutId id="2147484942" r:id="rId17"/>
    <p:sldLayoutId id="2147485162" r:id="rId18"/>
    <p:sldLayoutId id="2147484639" r:id="rId19"/>
    <p:sldLayoutId id="2147484943" r:id="rId20"/>
    <p:sldLayoutId id="2147484603" r:id="rId21"/>
    <p:sldLayoutId id="2147485324" r:id="rId22"/>
    <p:sldLayoutId id="2147485326" r:id="rId23"/>
    <p:sldLayoutId id="2147485327" r:id="rId24"/>
    <p:sldLayoutId id="2147485328" r:id="rId25"/>
    <p:sldLayoutId id="2147485329" r:id="rId26"/>
    <p:sldLayoutId id="2147485330" r:id="rId27"/>
    <p:sldLayoutId id="2147485325" r:id="rId28"/>
    <p:sldLayoutId id="2147485331" r:id="rId29"/>
    <p:sldLayoutId id="2147485332" r:id="rId30"/>
    <p:sldLayoutId id="2147485366" r:id="rId31"/>
    <p:sldLayoutId id="2147485333" r:id="rId32"/>
    <p:sldLayoutId id="2147485334" r:id="rId33"/>
    <p:sldLayoutId id="2147485394" r:id="rId34"/>
    <p:sldLayoutId id="2147485340" r:id="rId35"/>
    <p:sldLayoutId id="2147485346" r:id="rId36"/>
    <p:sldLayoutId id="2147485349" r:id="rId37"/>
    <p:sldLayoutId id="2147485351" r:id="rId38"/>
    <p:sldLayoutId id="2147485369" r:id="rId39"/>
    <p:sldLayoutId id="2147485363" r:id="rId40"/>
    <p:sldLayoutId id="2147485370" r:id="rId41"/>
    <p:sldLayoutId id="2147484833" r:id="rId42"/>
    <p:sldLayoutId id="2147484834" r:id="rId43"/>
    <p:sldLayoutId id="2147484835" r:id="rId44"/>
    <p:sldLayoutId id="2147485385" r:id="rId45"/>
    <p:sldLayoutId id="2147485387" r:id="rId46"/>
    <p:sldLayoutId id="2147485382" r:id="rId47"/>
    <p:sldLayoutId id="2147484922" r:id="rId48"/>
    <p:sldLayoutId id="2147484923" r:id="rId49"/>
    <p:sldLayoutId id="2147485287" r:id="rId50"/>
    <p:sldLayoutId id="2147484924" r:id="rId51"/>
    <p:sldLayoutId id="2147484839" r:id="rId52"/>
    <p:sldLayoutId id="2147484840" r:id="rId53"/>
    <p:sldLayoutId id="2147485383" r:id="rId54"/>
    <p:sldLayoutId id="2147484841" r:id="rId55"/>
    <p:sldLayoutId id="2147484842" r:id="rId56"/>
    <p:sldLayoutId id="2147484843" r:id="rId57"/>
    <p:sldLayoutId id="2147484938" r:id="rId58"/>
    <p:sldLayoutId id="2147484939" r:id="rId59"/>
    <p:sldLayoutId id="2147484940" r:id="rId60"/>
    <p:sldLayoutId id="2147485161" r:id="rId61"/>
    <p:sldLayoutId id="2147485152" r:id="rId62"/>
    <p:sldLayoutId id="2147485153" r:id="rId63"/>
    <p:sldLayoutId id="2147485154" r:id="rId64"/>
    <p:sldLayoutId id="2147485379" r:id="rId65"/>
    <p:sldLayoutId id="2147485380" r:id="rId66"/>
    <p:sldLayoutId id="2147485381" r:id="rId67"/>
    <p:sldLayoutId id="2147484944" r:id="rId68"/>
    <p:sldLayoutId id="2147484945" r:id="rId69"/>
    <p:sldLayoutId id="2147485372" r:id="rId70"/>
    <p:sldLayoutId id="2147485373" r:id="rId71"/>
    <p:sldLayoutId id="2147485388" r:id="rId72"/>
    <p:sldLayoutId id="2147485296" r:id="rId73"/>
    <p:sldLayoutId id="2147485392" r:id="rId74"/>
    <p:sldLayoutId id="2147485393" r:id="rId75"/>
    <p:sldLayoutId id="2147485368" r:id="rId76"/>
    <p:sldLayoutId id="2147485367" r:id="rId77"/>
    <p:sldLayoutId id="2147485292" r:id="rId78"/>
    <p:sldLayoutId id="2147485294" r:id="rId79"/>
    <p:sldLayoutId id="2147485338" r:id="rId80"/>
    <p:sldLayoutId id="2147485339" r:id="rId81"/>
    <p:sldLayoutId id="2147485360" r:id="rId82"/>
    <p:sldLayoutId id="2147485364" r:id="rId83"/>
    <p:sldLayoutId id="2147485365" r:id="rId84"/>
    <p:sldLayoutId id="2147485352" r:id="rId85"/>
    <p:sldLayoutId id="2147485353" r:id="rId86"/>
    <p:sldLayoutId id="2147485354" r:id="rId87"/>
    <p:sldLayoutId id="2147485355" r:id="rId88"/>
    <p:sldLayoutId id="2147485356" r:id="rId89"/>
    <p:sldLayoutId id="2147485374" r:id="rId90"/>
    <p:sldLayoutId id="2147485375" r:id="rId91"/>
    <p:sldLayoutId id="2147485376" r:id="rId92"/>
    <p:sldLayoutId id="2147485377" r:id="rId93"/>
    <p:sldLayoutId id="2147485378" r:id="rId94"/>
    <p:sldLayoutId id="2147485399" r:id="rId95"/>
    <p:sldLayoutId id="2147485400" r:id="rId96"/>
    <p:sldLayoutId id="2147485401" r:id="rId97"/>
    <p:sldLayoutId id="2147485137" r:id="rId98"/>
    <p:sldLayoutId id="2147485138" r:id="rId99"/>
    <p:sldLayoutId id="2147485139" r:id="rId100"/>
    <p:sldLayoutId id="2147485140" r:id="rId101"/>
    <p:sldLayoutId id="2147485141" r:id="rId102"/>
    <p:sldLayoutId id="2147485142" r:id="rId103"/>
    <p:sldLayoutId id="2147484249" r:id="rId104"/>
    <p:sldLayoutId id="2147484640" r:id="rId105"/>
    <p:sldLayoutId id="2147485288" r:id="rId106"/>
    <p:sldLayoutId id="2147485290" r:id="rId107"/>
    <p:sldLayoutId id="2147485289" r:id="rId108"/>
    <p:sldLayoutId id="2147485291" r:id="rId109"/>
    <p:sldLayoutId id="2147484584" r:id="rId110"/>
    <p:sldLayoutId id="2147484583" r:id="rId111"/>
    <p:sldLayoutId id="2147484671" r:id="rId112"/>
    <p:sldLayoutId id="2147484673" r:id="rId113"/>
    <p:sldLayoutId id="2147485391" r:id="rId114"/>
    <p:sldLayoutId id="2147484299" r:id="rId115"/>
    <p:sldLayoutId id="2147484263" r:id="rId116"/>
    <p:sldLayoutId id="2147485398" r:id="rId11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2.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2.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3.xml"/><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9.png"/><Relationship Id="rId1" Type="http://schemas.openxmlformats.org/officeDocument/2006/relationships/slideLayout" Target="../slideLayouts/slideLayout23.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9.png"/><Relationship Id="rId1" Type="http://schemas.openxmlformats.org/officeDocument/2006/relationships/slideLayout" Target="../slideLayouts/slideLayout23.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2.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2.xml"/><Relationship Id="rId6" Type="http://schemas.openxmlformats.org/officeDocument/2006/relationships/image" Target="../media/image69.png"/><Relationship Id="rId5" Type="http://schemas.openxmlformats.org/officeDocument/2006/relationships/image" Target="../media/image49.pn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image" Target="../media/image49.png"/><Relationship Id="rId1" Type="http://schemas.openxmlformats.org/officeDocument/2006/relationships/slideLayout" Target="../slideLayouts/slideLayout2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2" Type="http://schemas.openxmlformats.org/officeDocument/2006/relationships/hyperlink" Target="https://csocontent.nuance.com/DMO/DMO%20FR/dmo-2024.3-whatsnew-fr/content/index.html#/lessons/0Vek7Dr5trqOvpzaeb929yH7tpCLQzi9" TargetMode="Externa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2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2.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979778"/>
            <a:ext cx="11729720" cy="553998"/>
          </a:xfrm>
        </p:spPr>
        <p:txBody>
          <a:bodyPr/>
          <a:lstStyle/>
          <a:p>
            <a:r>
              <a:rPr lang="en-US" dirty="0"/>
              <a:t>Dragon Medical One, formation </a:t>
            </a:r>
            <a:r>
              <a:rPr lang="fr-FR" dirty="0"/>
              <a:t>formateurs</a:t>
            </a:r>
            <a:endParaRPr lang="fr-FR" noProof="0" dirty="0"/>
          </a:p>
        </p:txBody>
      </p:sp>
    </p:spTree>
    <p:extLst>
      <p:ext uri="{BB962C8B-B14F-4D97-AF65-F5344CB8AC3E}">
        <p14:creationId xmlns:p14="http://schemas.microsoft.com/office/powerpoint/2010/main" val="218268394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14C0A-C530-C413-322D-1641B610F9D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93958FD-70DC-90D9-0030-911C645A2970}"/>
              </a:ext>
            </a:extLst>
          </p:cNvPr>
          <p:cNvSpPr>
            <a:spLocks noGrp="1"/>
          </p:cNvSpPr>
          <p:nvPr>
            <p:ph type="title"/>
          </p:nvPr>
        </p:nvSpPr>
        <p:spPr/>
        <p:txBody>
          <a:bodyPr/>
          <a:lstStyle/>
          <a:p>
            <a:r>
              <a:rPr lang="en-US" dirty="0" err="1"/>
              <a:t>Création</a:t>
            </a:r>
            <a:r>
              <a:rPr lang="en-US" dirty="0"/>
              <a:t> de </a:t>
            </a:r>
            <a:r>
              <a:rPr lang="en-US" dirty="0" err="1"/>
              <a:t>texte</a:t>
            </a:r>
            <a:endParaRPr lang="fr-FR" dirty="0"/>
          </a:p>
        </p:txBody>
      </p:sp>
      <p:sp>
        <p:nvSpPr>
          <p:cNvPr id="6" name="Content Placeholder 5">
            <a:extLst>
              <a:ext uri="{FF2B5EF4-FFF2-40B4-BE49-F238E27FC236}">
                <a16:creationId xmlns:a16="http://schemas.microsoft.com/office/drawing/2014/main" id="{58377583-0766-5C6C-63FB-FEABB042A236}"/>
              </a:ext>
            </a:extLst>
          </p:cNvPr>
          <p:cNvSpPr txBox="1">
            <a:spLocks/>
          </p:cNvSpPr>
          <p:nvPr/>
        </p:nvSpPr>
        <p:spPr>
          <a:xfrm>
            <a:off x="212333" y="2400260"/>
            <a:ext cx="5644959" cy="4336417"/>
          </a:xfrm>
          <a:prstGeom prst="rect">
            <a:avLst/>
          </a:prstGeom>
        </p:spPr>
        <p:txBody>
          <a:bodyPr>
            <a:norm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fr-FR" sz="2400" dirty="0"/>
              <a:t>Lors de la création de texte, il faut:</a:t>
            </a:r>
          </a:p>
          <a:p>
            <a:pPr marL="0" indent="0">
              <a:buFont typeface="Wingdings" panose="05000000000000000000" pitchFamily="2" charset="2"/>
              <a:buNone/>
            </a:pPr>
            <a:endParaRPr lang="fr-FR" dirty="0"/>
          </a:p>
          <a:p>
            <a:pPr marL="285750" indent="-285750">
              <a:buFont typeface="Wingdings" panose="05000000000000000000" pitchFamily="2" charset="2"/>
              <a:buChar char="§"/>
            </a:pPr>
            <a:r>
              <a:rPr lang="fr-FR" sz="2200" b="1" dirty="0"/>
              <a:t>Appuyer</a:t>
            </a:r>
            <a:r>
              <a:rPr lang="fr-FR" sz="2200" dirty="0"/>
              <a:t> sur le </a:t>
            </a:r>
            <a:r>
              <a:rPr lang="fr-FR" sz="2200" b="1" dirty="0"/>
              <a:t>bouton Record </a:t>
            </a:r>
            <a:r>
              <a:rPr lang="fr-FR" sz="2200" dirty="0"/>
              <a:t>du microphone </a:t>
            </a:r>
            <a:r>
              <a:rPr lang="fr-FR" sz="2200" b="1" dirty="0"/>
              <a:t>puis dicter</a:t>
            </a:r>
          </a:p>
          <a:p>
            <a:pPr marL="0" indent="0">
              <a:buNone/>
            </a:pPr>
            <a:endParaRPr lang="fr-FR" sz="2200" b="1" dirty="0"/>
          </a:p>
          <a:p>
            <a:pPr marL="285750" indent="-285750">
              <a:buFont typeface="Wingdings" panose="05000000000000000000" pitchFamily="2" charset="2"/>
              <a:buChar char="§"/>
            </a:pPr>
            <a:r>
              <a:rPr lang="fr-FR" sz="2200" b="1" dirty="0"/>
              <a:t>Dicter explicitement</a:t>
            </a:r>
            <a:r>
              <a:rPr lang="fr-FR" sz="2200" dirty="0"/>
              <a:t>,  naturellement en incluant </a:t>
            </a:r>
            <a:r>
              <a:rPr lang="fr-FR" sz="2200" b="1" dirty="0"/>
              <a:t>la ponctuation</a:t>
            </a:r>
            <a:r>
              <a:rPr lang="fr-FR" sz="2200" dirty="0"/>
              <a:t>, les symboles,…</a:t>
            </a:r>
          </a:p>
          <a:p>
            <a:pPr marL="0" indent="0">
              <a:buNone/>
            </a:pPr>
            <a:endParaRPr lang="fr-FR" dirty="0"/>
          </a:p>
        </p:txBody>
      </p:sp>
      <p:graphicFrame>
        <p:nvGraphicFramePr>
          <p:cNvPr id="10" name="Table 1">
            <a:extLst>
              <a:ext uri="{FF2B5EF4-FFF2-40B4-BE49-F238E27FC236}">
                <a16:creationId xmlns:a16="http://schemas.microsoft.com/office/drawing/2014/main" id="{28EE55BF-E69B-39A2-11A0-446A04025290}"/>
              </a:ext>
            </a:extLst>
          </p:cNvPr>
          <p:cNvGraphicFramePr>
            <a:graphicFrameLocks noGrp="1"/>
          </p:cNvGraphicFramePr>
          <p:nvPr>
            <p:extLst>
              <p:ext uri="{D42A27DB-BD31-4B8C-83A1-F6EECF244321}">
                <p14:modId xmlns:p14="http://schemas.microsoft.com/office/powerpoint/2010/main" val="2485744581"/>
              </p:ext>
            </p:extLst>
          </p:nvPr>
        </p:nvGraphicFramePr>
        <p:xfrm>
          <a:off x="6151256" y="2791158"/>
          <a:ext cx="2418846" cy="3041056"/>
        </p:xfrm>
        <a:graphic>
          <a:graphicData uri="http://schemas.openxmlformats.org/drawingml/2006/table">
            <a:tbl>
              <a:tblPr firstRow="1" firstCol="1" bandRow="1">
                <a:tableStyleId>{9DCAF9ED-07DC-4A11-8D7F-57B35C25682E}</a:tableStyleId>
              </a:tblPr>
              <a:tblGrid>
                <a:gridCol w="685171">
                  <a:extLst>
                    <a:ext uri="{9D8B030D-6E8A-4147-A177-3AD203B41FA5}">
                      <a16:colId xmlns:a16="http://schemas.microsoft.com/office/drawing/2014/main" val="3167254760"/>
                    </a:ext>
                  </a:extLst>
                </a:gridCol>
                <a:gridCol w="1733675">
                  <a:extLst>
                    <a:ext uri="{9D8B030D-6E8A-4147-A177-3AD203B41FA5}">
                      <a16:colId xmlns:a16="http://schemas.microsoft.com/office/drawing/2014/main" val="2598985633"/>
                    </a:ext>
                  </a:extLst>
                </a:gridCol>
              </a:tblGrid>
              <a:tr h="161483">
                <a:tc>
                  <a:txBody>
                    <a:bodyPr/>
                    <a:lstStyle/>
                    <a:p>
                      <a:pPr algn="l" fontAlgn="ctr">
                        <a:lnSpc>
                          <a:spcPct val="107000"/>
                        </a:lnSpc>
                        <a:spcBef>
                          <a:spcPts val="0"/>
                        </a:spcBef>
                        <a:spcAft>
                          <a:spcPts val="800"/>
                        </a:spcAft>
                      </a:pPr>
                      <a:r>
                        <a:rPr lang="fr-FR" sz="600" b="1" u="none" strike="noStrike" dirty="0">
                          <a:solidFill>
                            <a:schemeClr val="bg1"/>
                          </a:solidFill>
                          <a:effectLst/>
                        </a:rPr>
                        <a:t>Pour obtenir</a:t>
                      </a:r>
                      <a:endParaRPr lang="fr-FR" sz="1000" b="0" i="0" u="none" strike="noStrike" dirty="0">
                        <a:solidFill>
                          <a:schemeClr val="bg1"/>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ct val="107000"/>
                        </a:lnSpc>
                        <a:spcBef>
                          <a:spcPts val="0"/>
                        </a:spcBef>
                        <a:spcAft>
                          <a:spcPts val="800"/>
                        </a:spcAft>
                      </a:pPr>
                      <a:r>
                        <a:rPr lang="fr-FR" sz="600" b="1" u="none" strike="noStrike" dirty="0">
                          <a:solidFill>
                            <a:srgbClr val="FFFFFF"/>
                          </a:solidFill>
                          <a:effectLst/>
                        </a:rPr>
                        <a:t>Dites</a:t>
                      </a:r>
                      <a:endParaRPr lang="fr-FR" sz="1000" b="0" i="0" u="none" strike="noStrike" dirty="0">
                        <a:effectLst/>
                        <a:latin typeface="Arial" panose="020B0604020202020204" pitchFamily="34" charset="0"/>
                      </a:endParaRP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4111591"/>
                  </a:ext>
                </a:extLst>
              </a:tr>
              <a:tr h="86861">
                <a:tc>
                  <a:txBody>
                    <a:bodyPr/>
                    <a:lstStyle/>
                    <a:p>
                      <a:pPr algn="l" fontAlgn="ctr">
                        <a:lnSpc>
                          <a:spcPct val="107000"/>
                        </a:lnSpc>
                        <a:spcBef>
                          <a:spcPts val="0"/>
                        </a:spcBef>
                        <a:spcAft>
                          <a:spcPts val="800"/>
                        </a:spcAft>
                      </a:pPr>
                      <a:r>
                        <a:rPr lang="fr-FR" sz="600" b="1" u="none" strike="noStrike" dirty="0">
                          <a:solidFill>
                            <a:schemeClr val="bg2">
                              <a:lumMod val="10000"/>
                            </a:schemeClr>
                          </a:solidFill>
                          <a:effectLst/>
                        </a:rPr>
                        <a:t>Nouveau paragraphe </a:t>
                      </a:r>
                      <a:endParaRPr lang="fr-FR" sz="1000" b="0" i="0" u="none" strike="noStrike" dirty="0">
                        <a:solidFill>
                          <a:schemeClr val="bg2">
                            <a:lumMod val="10000"/>
                          </a:schemeClr>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rgbClr val="000000"/>
                          </a:solidFill>
                          <a:effectLst/>
                          <a:latin typeface="+mn-lt"/>
                          <a:ea typeface="+mn-ea"/>
                          <a:cs typeface="+mn-cs"/>
                        </a:rPr>
                        <a:t>paragraphe </a:t>
                      </a: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8180188"/>
                  </a:ext>
                </a:extLst>
              </a:tr>
              <a:tr h="86861">
                <a:tc>
                  <a:txBody>
                    <a:bodyPr/>
                    <a:lstStyle/>
                    <a:p>
                      <a:pPr algn="l" fontAlgn="ctr">
                        <a:lnSpc>
                          <a:spcPct val="107000"/>
                        </a:lnSpc>
                        <a:spcBef>
                          <a:spcPts val="0"/>
                        </a:spcBef>
                        <a:spcAft>
                          <a:spcPts val="800"/>
                        </a:spcAft>
                      </a:pPr>
                      <a:r>
                        <a:rPr lang="fr-FR" sz="600" b="1" u="none" strike="noStrike" dirty="0">
                          <a:solidFill>
                            <a:schemeClr val="bg2">
                              <a:lumMod val="10000"/>
                            </a:schemeClr>
                          </a:solidFill>
                          <a:effectLst/>
                        </a:rPr>
                        <a:t>Retour à la ligne </a:t>
                      </a:r>
                      <a:endParaRPr lang="fr-FR" sz="1000" b="0" i="0" u="none" strike="noStrike" dirty="0">
                        <a:solidFill>
                          <a:schemeClr val="bg2">
                            <a:lumMod val="10000"/>
                          </a:schemeClr>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rgbClr val="000000"/>
                          </a:solidFill>
                          <a:effectLst/>
                          <a:latin typeface="+mn-lt"/>
                          <a:ea typeface="+mn-ea"/>
                          <a:cs typeface="+mn-cs"/>
                        </a:rPr>
                        <a:t>à la ligne </a:t>
                      </a: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7119682"/>
                  </a:ext>
                </a:extLst>
              </a:tr>
              <a:tr h="86861">
                <a:tc>
                  <a:txBody>
                    <a:bodyPr/>
                    <a:lstStyle/>
                    <a:p>
                      <a:pPr algn="l" fontAlgn="ctr">
                        <a:lnSpc>
                          <a:spcPct val="107000"/>
                        </a:lnSpc>
                        <a:spcBef>
                          <a:spcPts val="0"/>
                        </a:spcBef>
                        <a:spcAft>
                          <a:spcPts val="800"/>
                        </a:spcAft>
                      </a:pPr>
                      <a:r>
                        <a:rPr lang="fr-FR" sz="600" b="1" u="none" strike="noStrike" dirty="0">
                          <a:solidFill>
                            <a:schemeClr val="bg2">
                              <a:lumMod val="10000"/>
                            </a:schemeClr>
                          </a:solidFill>
                          <a:effectLst/>
                        </a:rPr>
                        <a:t>« </a:t>
                      </a:r>
                      <a:endParaRPr lang="fr-FR" sz="1000" b="0" i="0" u="none" strike="noStrike" dirty="0">
                        <a:solidFill>
                          <a:schemeClr val="bg2">
                            <a:lumMod val="10000"/>
                          </a:schemeClr>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rgbClr val="000000"/>
                          </a:solidFill>
                          <a:effectLst/>
                          <a:latin typeface="+mn-lt"/>
                          <a:ea typeface="+mn-ea"/>
                          <a:cs typeface="+mn-cs"/>
                        </a:rPr>
                        <a:t>ouvrir les guillemets | ouvrez les guillemets </a:t>
                      </a: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46818623"/>
                  </a:ext>
                </a:extLst>
              </a:tr>
              <a:tr h="86861">
                <a:tc>
                  <a:txBody>
                    <a:bodyPr/>
                    <a:lstStyle/>
                    <a:p>
                      <a:pPr algn="l" fontAlgn="ctr">
                        <a:lnSpc>
                          <a:spcPct val="107000"/>
                        </a:lnSpc>
                        <a:spcBef>
                          <a:spcPts val="0"/>
                        </a:spcBef>
                        <a:spcAft>
                          <a:spcPts val="800"/>
                        </a:spcAft>
                      </a:pPr>
                      <a:r>
                        <a:rPr lang="fr-FR" sz="600" b="1" u="none" strike="noStrike" dirty="0">
                          <a:solidFill>
                            <a:schemeClr val="bg2">
                              <a:lumMod val="10000"/>
                            </a:schemeClr>
                          </a:solidFill>
                          <a:effectLst/>
                        </a:rPr>
                        <a:t>» </a:t>
                      </a:r>
                      <a:endParaRPr lang="fr-FR" sz="1000" b="0" i="0" u="none" strike="noStrike" dirty="0">
                        <a:solidFill>
                          <a:schemeClr val="bg2">
                            <a:lumMod val="10000"/>
                          </a:schemeClr>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rgbClr val="000000"/>
                          </a:solidFill>
                          <a:effectLst/>
                          <a:latin typeface="+mn-lt"/>
                          <a:ea typeface="+mn-ea"/>
                          <a:cs typeface="+mn-cs"/>
                        </a:rPr>
                        <a:t>fermer les guillemets</a:t>
                      </a: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4393267"/>
                  </a:ext>
                </a:extLst>
              </a:tr>
              <a:tr h="86861">
                <a:tc>
                  <a:txBody>
                    <a:bodyPr/>
                    <a:lstStyle/>
                    <a:p>
                      <a:pPr algn="l" fontAlgn="ctr">
                        <a:lnSpc>
                          <a:spcPct val="107000"/>
                        </a:lnSpc>
                        <a:spcBef>
                          <a:spcPts val="0"/>
                        </a:spcBef>
                        <a:spcAft>
                          <a:spcPts val="800"/>
                        </a:spcAft>
                      </a:pPr>
                      <a:r>
                        <a:rPr lang="fr-FR" sz="600" b="1" u="none" strike="noStrike" dirty="0">
                          <a:solidFill>
                            <a:schemeClr val="bg2">
                              <a:lumMod val="10000"/>
                            </a:schemeClr>
                          </a:solidFill>
                          <a:effectLst/>
                        </a:rPr>
                        <a:t>: </a:t>
                      </a:r>
                      <a:endParaRPr lang="fr-FR" sz="1000" b="0" i="0" u="none" strike="noStrike" dirty="0">
                        <a:solidFill>
                          <a:schemeClr val="bg2">
                            <a:lumMod val="10000"/>
                          </a:schemeClr>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rgbClr val="000000"/>
                          </a:solidFill>
                          <a:effectLst/>
                          <a:latin typeface="+mn-lt"/>
                          <a:ea typeface="+mn-ea"/>
                          <a:cs typeface="+mn-cs"/>
                        </a:rPr>
                        <a:t>deux points </a:t>
                      </a: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2577181"/>
                  </a:ext>
                </a:extLst>
              </a:tr>
              <a:tr h="86861">
                <a:tc>
                  <a:txBody>
                    <a:bodyPr/>
                    <a:lstStyle/>
                    <a:p>
                      <a:pPr algn="l" fontAlgn="ctr">
                        <a:lnSpc>
                          <a:spcPct val="107000"/>
                        </a:lnSpc>
                        <a:spcBef>
                          <a:spcPts val="0"/>
                        </a:spcBef>
                        <a:spcAft>
                          <a:spcPts val="800"/>
                        </a:spcAft>
                      </a:pPr>
                      <a:r>
                        <a:rPr lang="fr-FR" sz="600" b="1" u="none" strike="noStrike" dirty="0">
                          <a:solidFill>
                            <a:schemeClr val="bg2">
                              <a:lumMod val="10000"/>
                            </a:schemeClr>
                          </a:solidFill>
                          <a:effectLst/>
                        </a:rPr>
                        <a:t>; </a:t>
                      </a:r>
                      <a:endParaRPr lang="fr-FR" sz="1000" b="0" i="0" u="none" strike="noStrike" dirty="0">
                        <a:solidFill>
                          <a:schemeClr val="bg2">
                            <a:lumMod val="10000"/>
                          </a:schemeClr>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rgbClr val="000000"/>
                          </a:solidFill>
                          <a:effectLst/>
                          <a:latin typeface="+mn-lt"/>
                          <a:ea typeface="+mn-ea"/>
                          <a:cs typeface="+mn-cs"/>
                        </a:rPr>
                        <a:t>point-virgule </a:t>
                      </a: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22147980"/>
                  </a:ext>
                </a:extLst>
              </a:tr>
              <a:tr h="39421">
                <a:tc>
                  <a:txBody>
                    <a:bodyPr/>
                    <a:lstStyle/>
                    <a:p>
                      <a:pPr algn="l" fontAlgn="ctr">
                        <a:lnSpc>
                          <a:spcPct val="107000"/>
                        </a:lnSpc>
                        <a:spcBef>
                          <a:spcPts val="0"/>
                        </a:spcBef>
                        <a:spcAft>
                          <a:spcPts val="800"/>
                        </a:spcAft>
                      </a:pPr>
                      <a:r>
                        <a:rPr lang="fr-FR" sz="600" b="1" u="none" strike="noStrike" dirty="0">
                          <a:solidFill>
                            <a:schemeClr val="bg2">
                              <a:lumMod val="10000"/>
                            </a:schemeClr>
                          </a:solidFill>
                          <a:effectLst/>
                        </a:rPr>
                        <a:t>, </a:t>
                      </a:r>
                      <a:endParaRPr lang="fr-FR" sz="1000" b="0" i="0" u="none" strike="noStrike" dirty="0">
                        <a:solidFill>
                          <a:schemeClr val="bg2">
                            <a:lumMod val="10000"/>
                          </a:schemeClr>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rgbClr val="000000"/>
                          </a:solidFill>
                          <a:effectLst/>
                          <a:latin typeface="+mn-lt"/>
                          <a:ea typeface="+mn-ea"/>
                          <a:cs typeface="+mn-cs"/>
                        </a:rPr>
                        <a:t>virgule </a:t>
                      </a: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2280197"/>
                  </a:ext>
                </a:extLst>
              </a:tr>
              <a:tr h="86861">
                <a:tc>
                  <a:txBody>
                    <a:bodyPr/>
                    <a:lstStyle/>
                    <a:p>
                      <a:pPr algn="l" fontAlgn="ctr">
                        <a:lnSpc>
                          <a:spcPct val="107000"/>
                        </a:lnSpc>
                        <a:spcBef>
                          <a:spcPts val="0"/>
                        </a:spcBef>
                        <a:spcAft>
                          <a:spcPts val="800"/>
                        </a:spcAft>
                      </a:pPr>
                      <a:r>
                        <a:rPr lang="fr-FR" sz="600" b="1" u="none" strike="noStrike" dirty="0">
                          <a:solidFill>
                            <a:schemeClr val="bg2">
                              <a:lumMod val="10000"/>
                            </a:schemeClr>
                          </a:solidFill>
                          <a:effectLst/>
                        </a:rPr>
                        <a:t>. </a:t>
                      </a:r>
                      <a:endParaRPr lang="fr-FR" sz="1000" b="0" i="0" u="none" strike="noStrike" dirty="0">
                        <a:solidFill>
                          <a:schemeClr val="bg2">
                            <a:lumMod val="10000"/>
                          </a:schemeClr>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rgbClr val="000000"/>
                          </a:solidFill>
                          <a:effectLst/>
                          <a:latin typeface="+mn-lt"/>
                          <a:ea typeface="+mn-ea"/>
                          <a:cs typeface="+mn-cs"/>
                        </a:rPr>
                        <a:t>point </a:t>
                      </a: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06572416"/>
                  </a:ext>
                </a:extLst>
              </a:tr>
              <a:tr h="86861">
                <a:tc>
                  <a:txBody>
                    <a:bodyPr/>
                    <a:lstStyle/>
                    <a:p>
                      <a:pPr algn="l" fontAlgn="ctr">
                        <a:lnSpc>
                          <a:spcPct val="107000"/>
                        </a:lnSpc>
                        <a:spcBef>
                          <a:spcPts val="0"/>
                        </a:spcBef>
                        <a:spcAft>
                          <a:spcPts val="800"/>
                        </a:spcAft>
                      </a:pPr>
                      <a:r>
                        <a:rPr lang="fr-FR" sz="600" b="1" u="none" strike="noStrike" dirty="0">
                          <a:solidFill>
                            <a:schemeClr val="bg2">
                              <a:lumMod val="10000"/>
                            </a:schemeClr>
                          </a:solidFill>
                          <a:effectLst/>
                        </a:rPr>
                        <a:t>? </a:t>
                      </a:r>
                      <a:endParaRPr lang="fr-FR" sz="1000" b="0" i="0" u="none" strike="noStrike" dirty="0">
                        <a:solidFill>
                          <a:schemeClr val="bg2">
                            <a:lumMod val="10000"/>
                          </a:schemeClr>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rgbClr val="000000"/>
                          </a:solidFill>
                          <a:effectLst/>
                          <a:latin typeface="+mn-lt"/>
                          <a:ea typeface="+mn-ea"/>
                          <a:cs typeface="+mn-cs"/>
                        </a:rPr>
                        <a:t>point d'interrogation </a:t>
                      </a: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16101716"/>
                  </a:ext>
                </a:extLst>
              </a:tr>
              <a:tr h="86861">
                <a:tc>
                  <a:txBody>
                    <a:bodyPr/>
                    <a:lstStyle/>
                    <a:p>
                      <a:pPr algn="l" fontAlgn="ctr">
                        <a:lnSpc>
                          <a:spcPct val="107000"/>
                        </a:lnSpc>
                        <a:spcBef>
                          <a:spcPts val="0"/>
                        </a:spcBef>
                        <a:spcAft>
                          <a:spcPts val="800"/>
                        </a:spcAft>
                      </a:pPr>
                      <a:r>
                        <a:rPr lang="fr-FR" sz="600" b="1" u="none" strike="noStrike" dirty="0">
                          <a:solidFill>
                            <a:schemeClr val="bg2">
                              <a:lumMod val="10000"/>
                            </a:schemeClr>
                          </a:solidFill>
                          <a:effectLst/>
                        </a:rPr>
                        <a:t>! </a:t>
                      </a:r>
                      <a:endParaRPr lang="fr-FR" sz="1000" b="0" i="0" u="none" strike="noStrike" dirty="0">
                        <a:solidFill>
                          <a:schemeClr val="bg2">
                            <a:lumMod val="10000"/>
                          </a:schemeClr>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rgbClr val="000000"/>
                          </a:solidFill>
                          <a:effectLst/>
                          <a:latin typeface="+mn-lt"/>
                          <a:ea typeface="+mn-ea"/>
                          <a:cs typeface="+mn-cs"/>
                        </a:rPr>
                        <a:t>point d'exclamation </a:t>
                      </a: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2062241"/>
                  </a:ext>
                </a:extLst>
              </a:tr>
              <a:tr h="159503">
                <a:tc>
                  <a:txBody>
                    <a:bodyPr/>
                    <a:lstStyle/>
                    <a:p>
                      <a:pPr algn="l" fontAlgn="ctr">
                        <a:lnSpc>
                          <a:spcPct val="107000"/>
                        </a:lnSpc>
                        <a:spcBef>
                          <a:spcPts val="0"/>
                        </a:spcBef>
                        <a:spcAft>
                          <a:spcPts val="800"/>
                        </a:spcAft>
                      </a:pPr>
                      <a:r>
                        <a:rPr lang="fr-FR" sz="600" b="1" u="none" strike="noStrike" dirty="0">
                          <a:solidFill>
                            <a:schemeClr val="bg2">
                              <a:lumMod val="10000"/>
                            </a:schemeClr>
                          </a:solidFill>
                          <a:effectLst/>
                        </a:rPr>
                        <a:t>... </a:t>
                      </a:r>
                      <a:endParaRPr lang="fr-FR" sz="1000" b="0" i="0" u="none" strike="noStrike" dirty="0">
                        <a:solidFill>
                          <a:schemeClr val="bg2">
                            <a:lumMod val="10000"/>
                          </a:schemeClr>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rgbClr val="000000"/>
                          </a:solidFill>
                          <a:effectLst/>
                          <a:latin typeface="+mn-lt"/>
                          <a:ea typeface="+mn-ea"/>
                          <a:cs typeface="+mn-cs"/>
                        </a:rPr>
                        <a:t>points de suspension | trois (petits) points | trois points de suspension </a:t>
                      </a: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6963304"/>
                  </a:ext>
                </a:extLst>
              </a:tr>
              <a:tr h="159503">
                <a:tc>
                  <a:txBody>
                    <a:bodyPr/>
                    <a:lstStyle/>
                    <a:p>
                      <a:pPr algn="l" fontAlgn="ctr">
                        <a:lnSpc>
                          <a:spcPct val="107000"/>
                        </a:lnSpc>
                        <a:spcBef>
                          <a:spcPts val="0"/>
                        </a:spcBef>
                        <a:spcAft>
                          <a:spcPts val="800"/>
                        </a:spcAft>
                      </a:pPr>
                      <a:r>
                        <a:rPr lang="fr-FR" sz="600" b="1" u="none" strike="noStrike" dirty="0">
                          <a:solidFill>
                            <a:schemeClr val="bg2">
                              <a:lumMod val="10000"/>
                            </a:schemeClr>
                          </a:solidFill>
                          <a:effectLst/>
                        </a:rPr>
                        <a:t>( </a:t>
                      </a:r>
                      <a:endParaRPr lang="fr-FR" sz="1000" b="0" i="0" u="none" strike="noStrike" dirty="0">
                        <a:solidFill>
                          <a:schemeClr val="bg2">
                            <a:lumMod val="10000"/>
                          </a:schemeClr>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rgbClr val="000000"/>
                          </a:solidFill>
                          <a:effectLst/>
                          <a:latin typeface="+mn-lt"/>
                          <a:ea typeface="+mn-ea"/>
                          <a:cs typeface="+mn-cs"/>
                        </a:rPr>
                        <a:t>parenthèse ouvrante | ouvrir la parenthèse | ouvrir les parenthèses | ouvrez la parenthèse | ouvrez les parenthèses </a:t>
                      </a: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270889"/>
                  </a:ext>
                </a:extLst>
              </a:tr>
              <a:tr h="159503">
                <a:tc>
                  <a:txBody>
                    <a:bodyPr/>
                    <a:lstStyle/>
                    <a:p>
                      <a:pPr algn="l" fontAlgn="ctr">
                        <a:lnSpc>
                          <a:spcPct val="107000"/>
                        </a:lnSpc>
                        <a:spcBef>
                          <a:spcPts val="0"/>
                        </a:spcBef>
                        <a:spcAft>
                          <a:spcPts val="800"/>
                        </a:spcAft>
                      </a:pPr>
                      <a:r>
                        <a:rPr lang="fr-FR" sz="600" b="1" u="none" strike="noStrike" dirty="0">
                          <a:solidFill>
                            <a:schemeClr val="bg2">
                              <a:lumMod val="10000"/>
                            </a:schemeClr>
                          </a:solidFill>
                          <a:effectLst/>
                        </a:rPr>
                        <a:t>) </a:t>
                      </a:r>
                      <a:endParaRPr lang="fr-FR" sz="1000" b="0" i="0" u="none" strike="noStrike" dirty="0">
                        <a:solidFill>
                          <a:schemeClr val="bg2">
                            <a:lumMod val="10000"/>
                          </a:schemeClr>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rgbClr val="000000"/>
                          </a:solidFill>
                          <a:effectLst/>
                          <a:latin typeface="+mn-lt"/>
                          <a:ea typeface="+mn-ea"/>
                          <a:cs typeface="+mn-cs"/>
                        </a:rPr>
                        <a:t>parenthèse fermante | fermer la parenthèse | fermer les parenthèses </a:t>
                      </a: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5186769"/>
                  </a:ext>
                </a:extLst>
              </a:tr>
              <a:tr h="86861">
                <a:tc>
                  <a:txBody>
                    <a:bodyPr/>
                    <a:lstStyle/>
                    <a:p>
                      <a:pPr algn="l" fontAlgn="ctr">
                        <a:lnSpc>
                          <a:spcPct val="107000"/>
                        </a:lnSpc>
                        <a:spcBef>
                          <a:spcPts val="0"/>
                        </a:spcBef>
                        <a:spcAft>
                          <a:spcPts val="800"/>
                        </a:spcAft>
                      </a:pPr>
                      <a:r>
                        <a:rPr lang="fr-FR" sz="600" b="1" u="none" strike="noStrike" dirty="0">
                          <a:solidFill>
                            <a:schemeClr val="bg2">
                              <a:lumMod val="10000"/>
                            </a:schemeClr>
                          </a:solidFill>
                          <a:effectLst/>
                        </a:rPr>
                        <a:t>[</a:t>
                      </a:r>
                      <a:endParaRPr lang="fr-FR" sz="1000" b="0" i="0" u="none" strike="noStrike" dirty="0">
                        <a:solidFill>
                          <a:schemeClr val="bg2">
                            <a:lumMod val="10000"/>
                          </a:schemeClr>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rgbClr val="000000"/>
                          </a:solidFill>
                          <a:effectLst/>
                          <a:latin typeface="+mn-lt"/>
                          <a:ea typeface="+mn-ea"/>
                          <a:cs typeface="+mn-cs"/>
                        </a:rPr>
                        <a:t>crochet ouvrant</a:t>
                      </a: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6864525"/>
                  </a:ext>
                </a:extLst>
              </a:tr>
              <a:tr h="86861">
                <a:tc>
                  <a:txBody>
                    <a:bodyPr/>
                    <a:lstStyle/>
                    <a:p>
                      <a:pPr algn="l" fontAlgn="ctr">
                        <a:lnSpc>
                          <a:spcPct val="107000"/>
                        </a:lnSpc>
                        <a:spcBef>
                          <a:spcPts val="0"/>
                        </a:spcBef>
                        <a:spcAft>
                          <a:spcPts val="800"/>
                        </a:spcAft>
                      </a:pPr>
                      <a:r>
                        <a:rPr lang="fr-FR" sz="600" b="1" u="none" strike="noStrike" dirty="0">
                          <a:solidFill>
                            <a:schemeClr val="bg2">
                              <a:lumMod val="10000"/>
                            </a:schemeClr>
                          </a:solidFill>
                          <a:effectLst/>
                        </a:rPr>
                        <a:t>]</a:t>
                      </a:r>
                      <a:endParaRPr lang="fr-FR" sz="1000" b="0" i="0" u="none" strike="noStrike" dirty="0">
                        <a:solidFill>
                          <a:schemeClr val="bg2">
                            <a:lumMod val="10000"/>
                          </a:schemeClr>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rgbClr val="000000"/>
                          </a:solidFill>
                          <a:effectLst/>
                          <a:latin typeface="+mn-lt"/>
                          <a:ea typeface="+mn-ea"/>
                          <a:cs typeface="+mn-cs"/>
                        </a:rPr>
                        <a:t>crochet fermant</a:t>
                      </a: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75555830"/>
                  </a:ext>
                </a:extLst>
              </a:tr>
              <a:tr h="86861">
                <a:tc>
                  <a:txBody>
                    <a:bodyPr/>
                    <a:lstStyle/>
                    <a:p>
                      <a:pPr algn="l" fontAlgn="ctr">
                        <a:lnSpc>
                          <a:spcPct val="107000"/>
                        </a:lnSpc>
                        <a:spcBef>
                          <a:spcPts val="0"/>
                        </a:spcBef>
                        <a:spcAft>
                          <a:spcPts val="800"/>
                        </a:spcAft>
                      </a:pPr>
                      <a:r>
                        <a:rPr lang="fr-FR" sz="600" b="1" u="none" strike="noStrike" dirty="0">
                          <a:solidFill>
                            <a:schemeClr val="bg2">
                              <a:lumMod val="10000"/>
                            </a:schemeClr>
                          </a:solidFill>
                          <a:effectLst/>
                        </a:rPr>
                        <a:t>-</a:t>
                      </a:r>
                      <a:endParaRPr lang="fr-FR" sz="1000" b="0" i="0" u="none" strike="noStrike" dirty="0">
                        <a:solidFill>
                          <a:schemeClr val="bg2">
                            <a:lumMod val="10000"/>
                          </a:schemeClr>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rgbClr val="000000"/>
                          </a:solidFill>
                          <a:effectLst/>
                          <a:latin typeface="+mn-lt"/>
                          <a:ea typeface="+mn-ea"/>
                          <a:cs typeface="+mn-cs"/>
                        </a:rPr>
                        <a:t>(petit) tiret | petit trait </a:t>
                      </a: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8780734"/>
                  </a:ext>
                </a:extLst>
              </a:tr>
              <a:tr h="86861">
                <a:tc>
                  <a:txBody>
                    <a:bodyPr/>
                    <a:lstStyle/>
                    <a:p>
                      <a:pPr algn="l" fontAlgn="ctr">
                        <a:lnSpc>
                          <a:spcPct val="107000"/>
                        </a:lnSpc>
                        <a:spcBef>
                          <a:spcPts val="0"/>
                        </a:spcBef>
                        <a:spcAft>
                          <a:spcPts val="800"/>
                        </a:spcAft>
                      </a:pPr>
                      <a:r>
                        <a:rPr lang="fr-FR" sz="600" b="1" u="none" strike="noStrike" dirty="0">
                          <a:solidFill>
                            <a:schemeClr val="bg2">
                              <a:lumMod val="10000"/>
                            </a:schemeClr>
                          </a:solidFill>
                          <a:effectLst/>
                        </a:rPr>
                        <a:t>/ </a:t>
                      </a:r>
                      <a:endParaRPr lang="fr-FR" sz="1000" b="0" i="0" u="none" strike="noStrike" dirty="0">
                        <a:solidFill>
                          <a:schemeClr val="bg2">
                            <a:lumMod val="10000"/>
                          </a:schemeClr>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rgbClr val="000000"/>
                          </a:solidFill>
                          <a:effectLst/>
                          <a:latin typeface="+mn-lt"/>
                          <a:ea typeface="+mn-ea"/>
                          <a:cs typeface="+mn-cs"/>
                        </a:rPr>
                        <a:t>slash </a:t>
                      </a: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12054889"/>
                  </a:ext>
                </a:extLst>
              </a:tr>
              <a:tr h="86861">
                <a:tc>
                  <a:txBody>
                    <a:bodyPr/>
                    <a:lstStyle/>
                    <a:p>
                      <a:pPr algn="l" fontAlgn="ctr">
                        <a:lnSpc>
                          <a:spcPct val="107000"/>
                        </a:lnSpc>
                        <a:spcBef>
                          <a:spcPts val="0"/>
                        </a:spcBef>
                        <a:spcAft>
                          <a:spcPts val="800"/>
                        </a:spcAft>
                      </a:pPr>
                      <a:r>
                        <a:rPr lang="fr-FR" sz="600" b="1" u="none" strike="noStrike" dirty="0">
                          <a:solidFill>
                            <a:schemeClr val="bg2">
                              <a:lumMod val="10000"/>
                            </a:schemeClr>
                          </a:solidFill>
                          <a:effectLst/>
                        </a:rPr>
                        <a:t>* </a:t>
                      </a:r>
                      <a:endParaRPr lang="fr-FR" sz="1000" b="0" i="0" u="none" strike="noStrike" dirty="0">
                        <a:solidFill>
                          <a:schemeClr val="bg2">
                            <a:lumMod val="10000"/>
                          </a:schemeClr>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rgbClr val="000000"/>
                          </a:solidFill>
                          <a:effectLst/>
                          <a:latin typeface="+mn-lt"/>
                          <a:ea typeface="+mn-ea"/>
                          <a:cs typeface="+mn-cs"/>
                        </a:rPr>
                        <a:t>astérisque </a:t>
                      </a: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606578"/>
                  </a:ext>
                </a:extLst>
              </a:tr>
              <a:tr h="118697">
                <a:tc>
                  <a:txBody>
                    <a:bodyPr/>
                    <a:lstStyle/>
                    <a:p>
                      <a:pPr algn="l" fontAlgn="ctr">
                        <a:lnSpc>
                          <a:spcPct val="107000"/>
                        </a:lnSpc>
                        <a:spcBef>
                          <a:spcPts val="0"/>
                        </a:spcBef>
                        <a:spcAft>
                          <a:spcPts val="800"/>
                        </a:spcAft>
                      </a:pPr>
                      <a:r>
                        <a:rPr lang="fr-FR" sz="600" b="1" u="none" strike="noStrike" dirty="0">
                          <a:solidFill>
                            <a:schemeClr val="bg2">
                              <a:lumMod val="10000"/>
                            </a:schemeClr>
                          </a:solidFill>
                          <a:effectLst/>
                        </a:rPr>
                        <a:t>\ </a:t>
                      </a:r>
                      <a:endParaRPr lang="fr-FR" sz="1000" b="0" i="0" u="none" strike="noStrike" dirty="0">
                        <a:solidFill>
                          <a:schemeClr val="bg2">
                            <a:lumMod val="10000"/>
                          </a:schemeClr>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rgbClr val="000000"/>
                          </a:solidFill>
                          <a:effectLst/>
                          <a:latin typeface="+mn-lt"/>
                          <a:ea typeface="+mn-ea"/>
                          <a:cs typeface="+mn-cs"/>
                        </a:rPr>
                        <a:t>backslash </a:t>
                      </a: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4338945"/>
                  </a:ext>
                </a:extLst>
              </a:tr>
              <a:tr h="86861">
                <a:tc>
                  <a:txBody>
                    <a:bodyPr/>
                    <a:lstStyle/>
                    <a:p>
                      <a:pPr algn="l" fontAlgn="ctr">
                        <a:lnSpc>
                          <a:spcPct val="107000"/>
                        </a:lnSpc>
                        <a:spcBef>
                          <a:spcPts val="0"/>
                        </a:spcBef>
                        <a:spcAft>
                          <a:spcPts val="800"/>
                        </a:spcAft>
                      </a:pPr>
                      <a:r>
                        <a:rPr lang="fr-FR" sz="600" b="1" u="none" strike="noStrike" dirty="0">
                          <a:solidFill>
                            <a:schemeClr val="bg2">
                              <a:lumMod val="10000"/>
                            </a:schemeClr>
                          </a:solidFill>
                          <a:effectLst/>
                        </a:rPr>
                        <a:t>% </a:t>
                      </a:r>
                      <a:endParaRPr lang="fr-FR" sz="1000" b="0" i="0" u="none" strike="noStrike" dirty="0">
                        <a:solidFill>
                          <a:schemeClr val="bg2">
                            <a:lumMod val="10000"/>
                          </a:schemeClr>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rgbClr val="000000"/>
                          </a:solidFill>
                          <a:effectLst/>
                          <a:latin typeface="+mn-lt"/>
                          <a:ea typeface="+mn-ea"/>
                          <a:cs typeface="+mn-cs"/>
                        </a:rPr>
                        <a:t>pour cent </a:t>
                      </a: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00652926"/>
                  </a:ext>
                </a:extLst>
              </a:tr>
              <a:tr h="86861">
                <a:tc>
                  <a:txBody>
                    <a:bodyPr/>
                    <a:lstStyle/>
                    <a:p>
                      <a:pPr algn="l" fontAlgn="ctr">
                        <a:lnSpc>
                          <a:spcPct val="107000"/>
                        </a:lnSpc>
                        <a:spcBef>
                          <a:spcPts val="0"/>
                        </a:spcBef>
                        <a:spcAft>
                          <a:spcPts val="800"/>
                        </a:spcAft>
                      </a:pPr>
                      <a:r>
                        <a:rPr lang="fr-FR" sz="600" b="1" u="none" strike="noStrike" dirty="0">
                          <a:solidFill>
                            <a:schemeClr val="bg2">
                              <a:lumMod val="10000"/>
                            </a:schemeClr>
                          </a:solidFill>
                          <a:effectLst/>
                        </a:rPr>
                        <a:t>+ </a:t>
                      </a:r>
                      <a:endParaRPr lang="fr-FR" sz="1000" b="0" i="0" u="none" strike="noStrike" dirty="0">
                        <a:solidFill>
                          <a:schemeClr val="bg2">
                            <a:lumMod val="10000"/>
                          </a:schemeClr>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rgbClr val="000000"/>
                          </a:solidFill>
                          <a:effectLst/>
                          <a:latin typeface="+mn-lt"/>
                          <a:ea typeface="+mn-ea"/>
                          <a:cs typeface="+mn-cs"/>
                        </a:rPr>
                        <a:t>plus | symbole plus</a:t>
                      </a: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01488441"/>
                  </a:ext>
                </a:extLst>
              </a:tr>
              <a:tr h="86861">
                <a:tc>
                  <a:txBody>
                    <a:bodyPr/>
                    <a:lstStyle/>
                    <a:p>
                      <a:pPr algn="l" fontAlgn="ctr">
                        <a:lnSpc>
                          <a:spcPct val="107000"/>
                        </a:lnSpc>
                        <a:spcBef>
                          <a:spcPts val="0"/>
                        </a:spcBef>
                        <a:spcAft>
                          <a:spcPts val="800"/>
                        </a:spcAft>
                      </a:pPr>
                      <a:r>
                        <a:rPr lang="fr-FR" sz="600" b="1" u="none" strike="noStrike" dirty="0">
                          <a:solidFill>
                            <a:schemeClr val="bg2">
                              <a:lumMod val="10000"/>
                            </a:schemeClr>
                          </a:solidFill>
                          <a:effectLst/>
                        </a:rPr>
                        <a:t>- </a:t>
                      </a:r>
                      <a:endParaRPr lang="fr-FR" sz="1000" b="0" i="0" u="none" strike="noStrike" dirty="0">
                        <a:solidFill>
                          <a:schemeClr val="bg2">
                            <a:lumMod val="10000"/>
                          </a:schemeClr>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rgbClr val="000000"/>
                          </a:solidFill>
                          <a:effectLst/>
                          <a:latin typeface="+mn-lt"/>
                          <a:ea typeface="+mn-ea"/>
                          <a:cs typeface="+mn-cs"/>
                        </a:rPr>
                        <a:t>moins | symbole moins</a:t>
                      </a: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5512199"/>
                  </a:ext>
                </a:extLst>
              </a:tr>
              <a:tr h="86861">
                <a:tc>
                  <a:txBody>
                    <a:bodyPr/>
                    <a:lstStyle/>
                    <a:p>
                      <a:pPr algn="l" fontAlgn="ctr">
                        <a:lnSpc>
                          <a:spcPct val="107000"/>
                        </a:lnSpc>
                        <a:spcBef>
                          <a:spcPts val="0"/>
                        </a:spcBef>
                        <a:spcAft>
                          <a:spcPts val="800"/>
                        </a:spcAft>
                      </a:pPr>
                      <a:r>
                        <a:rPr lang="fr-FR" sz="600" b="1" u="none" strike="noStrike" dirty="0">
                          <a:solidFill>
                            <a:schemeClr val="bg2">
                              <a:lumMod val="10000"/>
                            </a:schemeClr>
                          </a:solidFill>
                          <a:effectLst/>
                        </a:rPr>
                        <a:t>÷</a:t>
                      </a:r>
                      <a:endParaRPr lang="fr-FR" sz="1000" b="0" i="0" u="none" strike="noStrike" dirty="0">
                        <a:solidFill>
                          <a:schemeClr val="bg2">
                            <a:lumMod val="10000"/>
                          </a:schemeClr>
                        </a:solidFill>
                        <a:effectLst/>
                        <a:latin typeface="Arial" panose="020B0604020202020204" pitchFamily="34" charset="0"/>
                      </a:endParaRPr>
                    </a:p>
                  </a:txBody>
                  <a:tcPr marL="16925" marR="16925" marT="5401"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rgbClr val="000000"/>
                          </a:solidFill>
                          <a:effectLst/>
                          <a:latin typeface="+mn-lt"/>
                          <a:ea typeface="+mn-ea"/>
                          <a:cs typeface="+mn-cs"/>
                        </a:rPr>
                        <a:t>divisé | symbole divisé</a:t>
                      </a:r>
                    </a:p>
                  </a:txBody>
                  <a:tcPr marL="16925" marR="16925" marT="5401"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27903538"/>
                  </a:ext>
                </a:extLst>
              </a:tr>
            </a:tbl>
          </a:graphicData>
        </a:graphic>
      </p:graphicFrame>
      <p:graphicFrame>
        <p:nvGraphicFramePr>
          <p:cNvPr id="11" name="Table 9">
            <a:extLst>
              <a:ext uri="{FF2B5EF4-FFF2-40B4-BE49-F238E27FC236}">
                <a16:creationId xmlns:a16="http://schemas.microsoft.com/office/drawing/2014/main" id="{C3B29A2B-0478-1B95-C360-53BF84F2D896}"/>
              </a:ext>
            </a:extLst>
          </p:cNvPr>
          <p:cNvGraphicFramePr>
            <a:graphicFrameLocks noGrp="1"/>
          </p:cNvGraphicFramePr>
          <p:nvPr>
            <p:extLst>
              <p:ext uri="{D42A27DB-BD31-4B8C-83A1-F6EECF244321}">
                <p14:modId xmlns:p14="http://schemas.microsoft.com/office/powerpoint/2010/main" val="278111076"/>
              </p:ext>
            </p:extLst>
          </p:nvPr>
        </p:nvGraphicFramePr>
        <p:xfrm>
          <a:off x="8634204" y="3276979"/>
          <a:ext cx="2314135" cy="2968378"/>
        </p:xfrm>
        <a:graphic>
          <a:graphicData uri="http://schemas.openxmlformats.org/drawingml/2006/table">
            <a:tbl>
              <a:tblPr firstRow="1" firstCol="1" bandRow="1">
                <a:tableStyleId>{9DCAF9ED-07DC-4A11-8D7F-57B35C25682E}</a:tableStyleId>
              </a:tblPr>
              <a:tblGrid>
                <a:gridCol w="675249">
                  <a:extLst>
                    <a:ext uri="{9D8B030D-6E8A-4147-A177-3AD203B41FA5}">
                      <a16:colId xmlns:a16="http://schemas.microsoft.com/office/drawing/2014/main" val="4050643400"/>
                    </a:ext>
                  </a:extLst>
                </a:gridCol>
                <a:gridCol w="1638886">
                  <a:extLst>
                    <a:ext uri="{9D8B030D-6E8A-4147-A177-3AD203B41FA5}">
                      <a16:colId xmlns:a16="http://schemas.microsoft.com/office/drawing/2014/main" val="3644356485"/>
                    </a:ext>
                  </a:extLst>
                </a:gridCol>
              </a:tblGrid>
              <a:tr h="199047">
                <a:tc>
                  <a:txBody>
                    <a:bodyPr/>
                    <a:lstStyle/>
                    <a:p>
                      <a:pPr marL="0" algn="l" defTabSz="685800" rtl="0" eaLnBrk="1" fontAlgn="ctr" latinLnBrk="0" hangingPunct="1">
                        <a:lnSpc>
                          <a:spcPct val="107000"/>
                        </a:lnSpc>
                        <a:spcBef>
                          <a:spcPts val="0"/>
                        </a:spcBef>
                        <a:spcAft>
                          <a:spcPts val="800"/>
                        </a:spcAft>
                      </a:pPr>
                      <a:r>
                        <a:rPr lang="fr-FR" sz="600" b="1" u="none" strike="noStrike" kern="1200" dirty="0">
                          <a:solidFill>
                            <a:schemeClr val="bg1"/>
                          </a:solidFill>
                          <a:effectLst/>
                        </a:rPr>
                        <a:t>Pour obtenir </a:t>
                      </a:r>
                      <a:endParaRPr lang="fr-FR" sz="600" b="1" i="0" u="none" strike="noStrike" kern="12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1" u="none" strike="noStrike" kern="1200" dirty="0">
                          <a:solidFill>
                            <a:schemeClr val="bg1"/>
                          </a:solidFill>
                          <a:effectLst/>
                        </a:rPr>
                        <a:t>Dites </a:t>
                      </a:r>
                      <a:endParaRPr lang="fr-FR" sz="600" b="1" i="0" u="none" strike="noStrike" kern="12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83854746"/>
                  </a:ext>
                </a:extLst>
              </a:tr>
              <a:tr h="199047">
                <a:tc>
                  <a:txBody>
                    <a:bodyPr/>
                    <a:lstStyle/>
                    <a:p>
                      <a:pPr marL="0" algn="l" defTabSz="685800" rtl="0" eaLnBrk="1" fontAlgn="ctr" latinLnBrk="0" hangingPunct="1">
                        <a:lnSpc>
                          <a:spcPct val="107000"/>
                        </a:lnSpc>
                        <a:spcBef>
                          <a:spcPts val="0"/>
                        </a:spcBef>
                        <a:spcAft>
                          <a:spcPts val="800"/>
                        </a:spcAft>
                      </a:pPr>
                      <a:r>
                        <a:rPr lang="fr-FR" sz="600" b="1" u="none" strike="noStrike" kern="1200" dirty="0">
                          <a:solidFill>
                            <a:schemeClr val="bg2">
                              <a:lumMod val="10000"/>
                            </a:schemeClr>
                          </a:solidFill>
                          <a:effectLst/>
                        </a:rPr>
                        <a:t>1er janvier 2011 </a:t>
                      </a:r>
                      <a:endParaRPr lang="fr-FR" sz="600" b="1" i="0" u="none" strike="noStrike" kern="1200" dirty="0">
                        <a:solidFill>
                          <a:schemeClr val="bg2">
                            <a:lumMod val="1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chemeClr val="tx2">
                              <a:lumMod val="50000"/>
                            </a:schemeClr>
                          </a:solidFill>
                          <a:effectLst/>
                        </a:rPr>
                        <a:t>premier janvier deux-mille-onze </a:t>
                      </a:r>
                      <a:endParaRPr lang="fr-FR" sz="600" b="0" i="0" u="none" strike="noStrike" kern="1200" dirty="0">
                        <a:solidFill>
                          <a:schemeClr val="tx2">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36166310"/>
                  </a:ext>
                </a:extLst>
              </a:tr>
              <a:tr h="175910">
                <a:tc>
                  <a:txBody>
                    <a:bodyPr/>
                    <a:lstStyle/>
                    <a:p>
                      <a:pPr marL="0" algn="l" defTabSz="685800" rtl="0" eaLnBrk="1" fontAlgn="ctr" latinLnBrk="0" hangingPunct="1">
                        <a:lnSpc>
                          <a:spcPct val="107000"/>
                        </a:lnSpc>
                        <a:spcBef>
                          <a:spcPts val="0"/>
                        </a:spcBef>
                        <a:spcAft>
                          <a:spcPts val="800"/>
                        </a:spcAft>
                      </a:pPr>
                      <a:r>
                        <a:rPr lang="fr-FR" sz="600" b="1" u="none" strike="noStrike" kern="1200" dirty="0">
                          <a:solidFill>
                            <a:schemeClr val="bg2">
                              <a:lumMod val="10000"/>
                            </a:schemeClr>
                          </a:solidFill>
                          <a:effectLst/>
                        </a:rPr>
                        <a:t>04-mars-11</a:t>
                      </a:r>
                      <a:endParaRPr lang="fr-FR" sz="600" b="1" i="0" u="none" strike="noStrike" kern="1200" dirty="0">
                        <a:solidFill>
                          <a:schemeClr val="bg2">
                            <a:lumMod val="1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chemeClr val="tx2">
                              <a:lumMod val="50000"/>
                            </a:schemeClr>
                          </a:solidFill>
                          <a:effectLst/>
                        </a:rPr>
                        <a:t>quatre mars deux-mille-onze </a:t>
                      </a:r>
                      <a:endParaRPr lang="fr-FR" sz="600" b="0" i="0" u="none" strike="noStrike" kern="1200" dirty="0">
                        <a:solidFill>
                          <a:schemeClr val="tx2">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12095889"/>
                  </a:ext>
                </a:extLst>
              </a:tr>
              <a:tr h="175910">
                <a:tc>
                  <a:txBody>
                    <a:bodyPr/>
                    <a:lstStyle/>
                    <a:p>
                      <a:pPr marL="0" algn="l" defTabSz="685800" rtl="0" eaLnBrk="1" fontAlgn="ctr" latinLnBrk="0" hangingPunct="1">
                        <a:lnSpc>
                          <a:spcPct val="107000"/>
                        </a:lnSpc>
                        <a:spcBef>
                          <a:spcPts val="0"/>
                        </a:spcBef>
                        <a:spcAft>
                          <a:spcPts val="800"/>
                        </a:spcAft>
                      </a:pPr>
                      <a:r>
                        <a:rPr lang="fr-FR" sz="600" b="1" u="none" strike="noStrike" kern="1200" dirty="0">
                          <a:solidFill>
                            <a:schemeClr val="bg2">
                              <a:lumMod val="10000"/>
                            </a:schemeClr>
                          </a:solidFill>
                          <a:effectLst/>
                        </a:rPr>
                        <a:t>04/03/2011</a:t>
                      </a:r>
                      <a:endParaRPr lang="fr-FR" sz="600" b="1" i="0" u="none" strike="noStrike" kern="1200" dirty="0">
                        <a:solidFill>
                          <a:schemeClr val="bg2">
                            <a:lumMod val="1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chemeClr val="tx2">
                              <a:lumMod val="50000"/>
                            </a:schemeClr>
                          </a:solidFill>
                          <a:effectLst/>
                        </a:rPr>
                        <a:t>zéro quatre zéro trois deux-mille-onze </a:t>
                      </a:r>
                      <a:endParaRPr lang="fr-FR" sz="600" b="0" i="0" u="none" strike="noStrike" kern="1200" dirty="0">
                        <a:solidFill>
                          <a:schemeClr val="tx2">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80324229"/>
                  </a:ext>
                </a:extLst>
              </a:tr>
              <a:tr h="121501">
                <a:tc>
                  <a:txBody>
                    <a:bodyPr/>
                    <a:lstStyle/>
                    <a:p>
                      <a:pPr marL="0" algn="l" defTabSz="685800" rtl="0" eaLnBrk="1" fontAlgn="ctr" latinLnBrk="0" hangingPunct="1">
                        <a:lnSpc>
                          <a:spcPct val="107000"/>
                        </a:lnSpc>
                        <a:spcBef>
                          <a:spcPts val="0"/>
                        </a:spcBef>
                        <a:spcAft>
                          <a:spcPts val="800"/>
                        </a:spcAft>
                      </a:pPr>
                      <a:r>
                        <a:rPr lang="fr-FR" sz="600" b="1" u="none" strike="noStrike" kern="1200" dirty="0">
                          <a:solidFill>
                            <a:schemeClr val="bg2">
                              <a:lumMod val="10000"/>
                            </a:schemeClr>
                          </a:solidFill>
                          <a:effectLst/>
                        </a:rPr>
                        <a:t>20-mai</a:t>
                      </a:r>
                      <a:endParaRPr lang="fr-FR" sz="600" b="1" i="0" u="none" strike="noStrike" kern="1200" dirty="0">
                        <a:solidFill>
                          <a:schemeClr val="bg2">
                            <a:lumMod val="1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chemeClr val="tx2">
                              <a:lumMod val="50000"/>
                            </a:schemeClr>
                          </a:solidFill>
                          <a:effectLst/>
                        </a:rPr>
                        <a:t>vingt mai </a:t>
                      </a:r>
                      <a:endParaRPr lang="fr-FR" sz="600" b="0" i="0" u="none" strike="noStrike" kern="1200" dirty="0">
                        <a:solidFill>
                          <a:schemeClr val="tx2">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96767906"/>
                  </a:ext>
                </a:extLst>
              </a:tr>
              <a:tr h="175910">
                <a:tc>
                  <a:txBody>
                    <a:bodyPr/>
                    <a:lstStyle/>
                    <a:p>
                      <a:pPr marL="0" algn="l" defTabSz="685800" rtl="0" eaLnBrk="1" fontAlgn="ctr" latinLnBrk="0" hangingPunct="1">
                        <a:lnSpc>
                          <a:spcPct val="107000"/>
                        </a:lnSpc>
                        <a:spcBef>
                          <a:spcPts val="0"/>
                        </a:spcBef>
                        <a:spcAft>
                          <a:spcPts val="800"/>
                        </a:spcAft>
                      </a:pPr>
                      <a:r>
                        <a:rPr lang="fr-FR" sz="600" b="1" u="none" strike="noStrike" kern="1200" dirty="0">
                          <a:solidFill>
                            <a:schemeClr val="bg2">
                              <a:lumMod val="10000"/>
                            </a:schemeClr>
                          </a:solidFill>
                          <a:effectLst/>
                        </a:rPr>
                        <a:t>Juin 1994</a:t>
                      </a:r>
                      <a:endParaRPr lang="fr-FR" sz="600" b="1" i="0" u="none" strike="noStrike" kern="1200" dirty="0">
                        <a:solidFill>
                          <a:schemeClr val="bg2">
                            <a:lumMod val="1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chemeClr val="tx2">
                              <a:lumMod val="50000"/>
                            </a:schemeClr>
                          </a:solidFill>
                          <a:effectLst/>
                        </a:rPr>
                        <a:t>juin mille-neuf-cent-quatre-vingt-quatorze </a:t>
                      </a:r>
                      <a:endParaRPr lang="fr-FR" sz="600" b="0" i="0" u="none" strike="noStrike" kern="1200" dirty="0">
                        <a:solidFill>
                          <a:schemeClr val="tx2">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2037583"/>
                  </a:ext>
                </a:extLst>
              </a:tr>
              <a:tr h="175910">
                <a:tc>
                  <a:txBody>
                    <a:bodyPr/>
                    <a:lstStyle/>
                    <a:p>
                      <a:pPr marL="0" algn="l" defTabSz="685800" rtl="0" eaLnBrk="1" fontAlgn="ctr" latinLnBrk="0" hangingPunct="1">
                        <a:lnSpc>
                          <a:spcPct val="107000"/>
                        </a:lnSpc>
                        <a:spcBef>
                          <a:spcPts val="0"/>
                        </a:spcBef>
                        <a:spcAft>
                          <a:spcPts val="800"/>
                        </a:spcAft>
                      </a:pPr>
                      <a:r>
                        <a:rPr lang="fr-FR" sz="600" b="1" u="none" strike="noStrike" kern="1200" dirty="0">
                          <a:solidFill>
                            <a:schemeClr val="bg2">
                              <a:lumMod val="10000"/>
                            </a:schemeClr>
                          </a:solidFill>
                          <a:effectLst/>
                        </a:rPr>
                        <a:t>60 kg </a:t>
                      </a:r>
                      <a:endParaRPr lang="fr-FR" sz="600" b="1" i="0" u="none" strike="noStrike" kern="1200" dirty="0">
                        <a:solidFill>
                          <a:schemeClr val="bg2">
                            <a:lumMod val="1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chemeClr val="tx2">
                              <a:lumMod val="50000"/>
                            </a:schemeClr>
                          </a:solidFill>
                          <a:effectLst/>
                        </a:rPr>
                        <a:t>soixante kilogrammes / soixante kilos </a:t>
                      </a:r>
                      <a:endParaRPr lang="fr-FR" sz="600" b="0" i="0" u="none" strike="noStrike" kern="1200" dirty="0">
                        <a:solidFill>
                          <a:schemeClr val="tx2">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4380110"/>
                  </a:ext>
                </a:extLst>
              </a:tr>
              <a:tr h="99523">
                <a:tc>
                  <a:txBody>
                    <a:bodyPr/>
                    <a:lstStyle/>
                    <a:p>
                      <a:pPr marL="0" algn="l" defTabSz="685800" rtl="0" eaLnBrk="1" fontAlgn="ctr" latinLnBrk="0" hangingPunct="1">
                        <a:lnSpc>
                          <a:spcPct val="107000"/>
                        </a:lnSpc>
                        <a:spcBef>
                          <a:spcPts val="0"/>
                        </a:spcBef>
                        <a:spcAft>
                          <a:spcPts val="800"/>
                        </a:spcAft>
                      </a:pPr>
                      <a:r>
                        <a:rPr lang="fr-FR" sz="600" b="1" u="none" strike="noStrike" kern="1200" dirty="0">
                          <a:solidFill>
                            <a:schemeClr val="bg2">
                              <a:lumMod val="10000"/>
                            </a:schemeClr>
                          </a:solidFill>
                          <a:effectLst/>
                        </a:rPr>
                        <a:t>122/80 </a:t>
                      </a:r>
                      <a:endParaRPr lang="fr-FR" sz="600" b="1" i="0" u="none" strike="noStrike" kern="1200" dirty="0">
                        <a:solidFill>
                          <a:schemeClr val="bg2">
                            <a:lumMod val="1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chemeClr val="tx2">
                              <a:lumMod val="50000"/>
                            </a:schemeClr>
                          </a:solidFill>
                          <a:effectLst/>
                        </a:rPr>
                        <a:t>cent-vingt-deux slash quatre-vingts </a:t>
                      </a:r>
                      <a:endParaRPr lang="fr-FR" sz="600" b="0" i="0" u="none" strike="noStrike" kern="1200" dirty="0">
                        <a:solidFill>
                          <a:schemeClr val="tx2">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2174310"/>
                  </a:ext>
                </a:extLst>
              </a:tr>
              <a:tr h="99523">
                <a:tc>
                  <a:txBody>
                    <a:bodyPr/>
                    <a:lstStyle/>
                    <a:p>
                      <a:pPr marL="0" algn="l" defTabSz="685800" rtl="0" eaLnBrk="1" fontAlgn="ctr" latinLnBrk="0" hangingPunct="1">
                        <a:lnSpc>
                          <a:spcPct val="107000"/>
                        </a:lnSpc>
                        <a:spcBef>
                          <a:spcPts val="0"/>
                        </a:spcBef>
                        <a:spcAft>
                          <a:spcPts val="800"/>
                        </a:spcAft>
                      </a:pPr>
                      <a:r>
                        <a:rPr lang="fr-FR" sz="600" b="1" u="none" strike="noStrike" kern="1200" dirty="0">
                          <a:solidFill>
                            <a:schemeClr val="bg2">
                              <a:lumMod val="10000"/>
                            </a:schemeClr>
                          </a:solidFill>
                          <a:effectLst/>
                        </a:rPr>
                        <a:t>37ºC </a:t>
                      </a:r>
                      <a:endParaRPr lang="fr-FR" sz="600" b="1" i="0" u="none" strike="noStrike" kern="1200" dirty="0">
                        <a:solidFill>
                          <a:schemeClr val="bg2">
                            <a:lumMod val="1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chemeClr val="tx2">
                              <a:lumMod val="50000"/>
                            </a:schemeClr>
                          </a:solidFill>
                          <a:effectLst/>
                        </a:rPr>
                        <a:t>trente-sept degrés Celsius </a:t>
                      </a:r>
                      <a:endParaRPr lang="fr-FR" sz="600" b="0" i="0" u="none" strike="noStrike" kern="1200" dirty="0">
                        <a:solidFill>
                          <a:schemeClr val="tx2">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44089438"/>
                  </a:ext>
                </a:extLst>
              </a:tr>
              <a:tr h="175910">
                <a:tc>
                  <a:txBody>
                    <a:bodyPr/>
                    <a:lstStyle/>
                    <a:p>
                      <a:pPr marL="0" algn="l" defTabSz="685800" rtl="0" eaLnBrk="1" fontAlgn="ctr" latinLnBrk="0" hangingPunct="1">
                        <a:lnSpc>
                          <a:spcPct val="107000"/>
                        </a:lnSpc>
                        <a:spcBef>
                          <a:spcPts val="0"/>
                        </a:spcBef>
                        <a:spcAft>
                          <a:spcPts val="800"/>
                        </a:spcAft>
                      </a:pPr>
                      <a:r>
                        <a:rPr lang="fr-FR" sz="600" b="1" u="none" strike="noStrike" kern="1200" dirty="0">
                          <a:solidFill>
                            <a:schemeClr val="bg2">
                              <a:lumMod val="10000"/>
                            </a:schemeClr>
                          </a:solidFill>
                          <a:effectLst/>
                        </a:rPr>
                        <a:t>99ºF </a:t>
                      </a:r>
                      <a:endParaRPr lang="fr-FR" sz="600" b="1" i="0" u="none" strike="noStrike" kern="1200" dirty="0">
                        <a:solidFill>
                          <a:schemeClr val="bg2">
                            <a:lumMod val="1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chemeClr val="tx2">
                              <a:lumMod val="50000"/>
                            </a:schemeClr>
                          </a:solidFill>
                          <a:effectLst/>
                        </a:rPr>
                        <a:t>quatre-vingt-dix-neuf degrés Fahrenheit </a:t>
                      </a:r>
                      <a:endParaRPr lang="fr-FR" sz="600" b="0" i="0" u="none" strike="noStrike" kern="1200" dirty="0">
                        <a:solidFill>
                          <a:schemeClr val="tx2">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205521"/>
                  </a:ext>
                </a:extLst>
              </a:tr>
              <a:tr h="99523">
                <a:tc>
                  <a:txBody>
                    <a:bodyPr/>
                    <a:lstStyle/>
                    <a:p>
                      <a:pPr marL="0" algn="l" defTabSz="685800" rtl="0" eaLnBrk="1" fontAlgn="ctr" latinLnBrk="0" hangingPunct="1">
                        <a:lnSpc>
                          <a:spcPct val="107000"/>
                        </a:lnSpc>
                        <a:spcBef>
                          <a:spcPts val="0"/>
                        </a:spcBef>
                        <a:spcAft>
                          <a:spcPts val="800"/>
                        </a:spcAft>
                      </a:pPr>
                      <a:r>
                        <a:rPr lang="fr-FR" sz="600" b="1" u="none" strike="noStrike" kern="1200" dirty="0">
                          <a:solidFill>
                            <a:schemeClr val="bg2">
                              <a:lumMod val="10000"/>
                            </a:schemeClr>
                          </a:solidFill>
                          <a:effectLst/>
                        </a:rPr>
                        <a:t>50 μg </a:t>
                      </a:r>
                      <a:endParaRPr lang="fr-FR" sz="600" b="1" i="0" u="none" strike="noStrike" kern="1200" dirty="0">
                        <a:solidFill>
                          <a:schemeClr val="bg2">
                            <a:lumMod val="1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chemeClr val="tx2">
                              <a:lumMod val="50000"/>
                            </a:schemeClr>
                          </a:solidFill>
                          <a:effectLst/>
                        </a:rPr>
                        <a:t>cinquante microgrammes </a:t>
                      </a:r>
                      <a:endParaRPr lang="fr-FR" sz="600" b="0" i="0" u="none" strike="noStrike" kern="1200" dirty="0">
                        <a:solidFill>
                          <a:schemeClr val="tx2">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4532000"/>
                  </a:ext>
                </a:extLst>
              </a:tr>
              <a:tr h="99523">
                <a:tc>
                  <a:txBody>
                    <a:bodyPr/>
                    <a:lstStyle/>
                    <a:p>
                      <a:pPr marL="0" algn="l" defTabSz="685800" rtl="0" eaLnBrk="1" fontAlgn="ctr" latinLnBrk="0" hangingPunct="1">
                        <a:lnSpc>
                          <a:spcPct val="107000"/>
                        </a:lnSpc>
                        <a:spcBef>
                          <a:spcPts val="0"/>
                        </a:spcBef>
                        <a:spcAft>
                          <a:spcPts val="800"/>
                        </a:spcAft>
                      </a:pPr>
                      <a:r>
                        <a:rPr lang="fr-FR" sz="600" b="1" u="none" strike="noStrike" kern="1200" dirty="0">
                          <a:solidFill>
                            <a:schemeClr val="bg2">
                              <a:lumMod val="10000"/>
                            </a:schemeClr>
                          </a:solidFill>
                          <a:effectLst/>
                        </a:rPr>
                        <a:t>50 mg </a:t>
                      </a:r>
                      <a:endParaRPr lang="fr-FR" sz="600" b="1" i="0" u="none" strike="noStrike" kern="1200" dirty="0">
                        <a:solidFill>
                          <a:schemeClr val="bg2">
                            <a:lumMod val="1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chemeClr val="tx2">
                              <a:lumMod val="50000"/>
                            </a:schemeClr>
                          </a:solidFill>
                          <a:effectLst/>
                        </a:rPr>
                        <a:t>cinquante milligrammes </a:t>
                      </a:r>
                      <a:endParaRPr lang="fr-FR" sz="600" b="0" i="0" u="none" strike="noStrike" kern="1200" dirty="0">
                        <a:solidFill>
                          <a:schemeClr val="tx2">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32842789"/>
                  </a:ext>
                </a:extLst>
              </a:tr>
              <a:tr h="99523">
                <a:tc>
                  <a:txBody>
                    <a:bodyPr/>
                    <a:lstStyle/>
                    <a:p>
                      <a:pPr marL="0" algn="l" defTabSz="685800" rtl="0" eaLnBrk="1" fontAlgn="ctr" latinLnBrk="0" hangingPunct="1">
                        <a:lnSpc>
                          <a:spcPct val="107000"/>
                        </a:lnSpc>
                        <a:spcBef>
                          <a:spcPts val="0"/>
                        </a:spcBef>
                        <a:spcAft>
                          <a:spcPts val="800"/>
                        </a:spcAft>
                      </a:pPr>
                      <a:r>
                        <a:rPr lang="fr-FR" sz="600" b="1" u="none" strike="noStrike" kern="1200" dirty="0">
                          <a:solidFill>
                            <a:schemeClr val="bg2">
                              <a:lumMod val="10000"/>
                            </a:schemeClr>
                          </a:solidFill>
                          <a:effectLst/>
                        </a:rPr>
                        <a:t>Quatre </a:t>
                      </a:r>
                      <a:endParaRPr lang="fr-FR" sz="600" b="1" i="0" u="none" strike="noStrike" kern="1200" dirty="0">
                        <a:solidFill>
                          <a:schemeClr val="bg2">
                            <a:lumMod val="1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chemeClr val="tx2">
                              <a:lumMod val="50000"/>
                            </a:schemeClr>
                          </a:solidFill>
                          <a:effectLst/>
                        </a:rPr>
                        <a:t>quatre </a:t>
                      </a:r>
                      <a:endParaRPr lang="fr-FR" sz="600" b="0" i="0" u="none" strike="noStrike" kern="1200" dirty="0">
                        <a:solidFill>
                          <a:schemeClr val="tx2">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3799004"/>
                  </a:ext>
                </a:extLst>
              </a:tr>
              <a:tr h="99523">
                <a:tc>
                  <a:txBody>
                    <a:bodyPr/>
                    <a:lstStyle/>
                    <a:p>
                      <a:pPr marL="0" algn="l" defTabSz="685800" rtl="0" eaLnBrk="1" fontAlgn="ctr" latinLnBrk="0" hangingPunct="1">
                        <a:lnSpc>
                          <a:spcPct val="107000"/>
                        </a:lnSpc>
                        <a:spcBef>
                          <a:spcPts val="0"/>
                        </a:spcBef>
                        <a:spcAft>
                          <a:spcPts val="800"/>
                        </a:spcAft>
                      </a:pPr>
                      <a:r>
                        <a:rPr lang="fr-FR" sz="600" b="1" u="none" strike="noStrike" kern="1200" dirty="0">
                          <a:solidFill>
                            <a:schemeClr val="bg2">
                              <a:lumMod val="10000"/>
                            </a:schemeClr>
                          </a:solidFill>
                          <a:effectLst/>
                        </a:rPr>
                        <a:t>4</a:t>
                      </a:r>
                      <a:endParaRPr lang="fr-FR" sz="600" b="1" i="0" u="none" strike="noStrike" kern="1200" dirty="0">
                        <a:solidFill>
                          <a:schemeClr val="bg2">
                            <a:lumMod val="1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chemeClr val="tx2">
                              <a:lumMod val="50000"/>
                            </a:schemeClr>
                          </a:solidFill>
                          <a:effectLst/>
                        </a:rPr>
                        <a:t>chiffre quatre / en chiffres quatre </a:t>
                      </a:r>
                      <a:endParaRPr lang="fr-FR" sz="600" b="0" i="0" u="none" strike="noStrike" kern="1200" dirty="0">
                        <a:solidFill>
                          <a:schemeClr val="tx2">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28189972"/>
                  </a:ext>
                </a:extLst>
              </a:tr>
              <a:tr h="99523">
                <a:tc>
                  <a:txBody>
                    <a:bodyPr/>
                    <a:lstStyle/>
                    <a:p>
                      <a:pPr marL="0" algn="l" defTabSz="685800" rtl="0" eaLnBrk="1" fontAlgn="ctr" latinLnBrk="0" hangingPunct="1">
                        <a:lnSpc>
                          <a:spcPct val="107000"/>
                        </a:lnSpc>
                        <a:spcBef>
                          <a:spcPts val="0"/>
                        </a:spcBef>
                        <a:spcAft>
                          <a:spcPts val="800"/>
                        </a:spcAft>
                      </a:pPr>
                      <a:r>
                        <a:rPr lang="fr-FR" sz="600" b="1" u="none" strike="noStrike" kern="1200" dirty="0">
                          <a:solidFill>
                            <a:schemeClr val="bg2">
                              <a:lumMod val="10000"/>
                            </a:schemeClr>
                          </a:solidFill>
                          <a:effectLst/>
                        </a:rPr>
                        <a:t>IV </a:t>
                      </a:r>
                      <a:endParaRPr lang="fr-FR" sz="600" b="1" i="0" u="none" strike="noStrike" kern="1200" dirty="0">
                        <a:solidFill>
                          <a:schemeClr val="bg2">
                            <a:lumMod val="1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chemeClr val="tx2">
                              <a:lumMod val="50000"/>
                            </a:schemeClr>
                          </a:solidFill>
                          <a:effectLst/>
                        </a:rPr>
                        <a:t>chiffre romain quatre / grand quatre </a:t>
                      </a:r>
                      <a:endParaRPr lang="fr-FR" sz="600" b="0" i="0" u="none" strike="noStrike" kern="1200" dirty="0">
                        <a:solidFill>
                          <a:schemeClr val="tx2">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00961807"/>
                  </a:ext>
                </a:extLst>
              </a:tr>
              <a:tr h="99523">
                <a:tc>
                  <a:txBody>
                    <a:bodyPr/>
                    <a:lstStyle/>
                    <a:p>
                      <a:pPr marL="0" algn="l" defTabSz="685800" rtl="0" eaLnBrk="1" fontAlgn="ctr" latinLnBrk="0" hangingPunct="1">
                        <a:lnSpc>
                          <a:spcPct val="107000"/>
                        </a:lnSpc>
                        <a:spcBef>
                          <a:spcPts val="0"/>
                        </a:spcBef>
                        <a:spcAft>
                          <a:spcPts val="800"/>
                        </a:spcAft>
                      </a:pPr>
                      <a:r>
                        <a:rPr lang="fr-FR" sz="600" b="1" u="none" strike="noStrike" kern="1200" dirty="0">
                          <a:solidFill>
                            <a:schemeClr val="bg2">
                              <a:lumMod val="10000"/>
                            </a:schemeClr>
                          </a:solidFill>
                          <a:effectLst/>
                        </a:rPr>
                        <a:t>23 </a:t>
                      </a:r>
                      <a:endParaRPr lang="fr-FR" sz="600" b="1" i="0" u="none" strike="noStrike" kern="1200" dirty="0">
                        <a:solidFill>
                          <a:schemeClr val="bg2">
                            <a:lumMod val="1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chemeClr val="tx2">
                              <a:lumMod val="50000"/>
                            </a:schemeClr>
                          </a:solidFill>
                          <a:effectLst/>
                        </a:rPr>
                        <a:t>vingt-trois </a:t>
                      </a:r>
                      <a:endParaRPr lang="fr-FR" sz="600" b="0" i="0" u="none" strike="noStrike" kern="1200" dirty="0">
                        <a:solidFill>
                          <a:schemeClr val="tx2">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86892499"/>
                  </a:ext>
                </a:extLst>
              </a:tr>
              <a:tr h="99523">
                <a:tc>
                  <a:txBody>
                    <a:bodyPr/>
                    <a:lstStyle/>
                    <a:p>
                      <a:pPr marL="0" algn="l" defTabSz="685800" rtl="0" eaLnBrk="1" fontAlgn="ctr" latinLnBrk="0" hangingPunct="1">
                        <a:lnSpc>
                          <a:spcPct val="107000"/>
                        </a:lnSpc>
                        <a:spcBef>
                          <a:spcPts val="0"/>
                        </a:spcBef>
                        <a:spcAft>
                          <a:spcPts val="800"/>
                        </a:spcAft>
                      </a:pPr>
                      <a:r>
                        <a:rPr lang="fr-FR" sz="600" b="1" u="none" strike="noStrike" kern="1200" dirty="0">
                          <a:solidFill>
                            <a:schemeClr val="bg2">
                              <a:lumMod val="10000"/>
                            </a:schemeClr>
                          </a:solidFill>
                          <a:effectLst/>
                        </a:rPr>
                        <a:t>179 </a:t>
                      </a:r>
                      <a:endParaRPr lang="fr-FR" sz="600" b="1" i="0" u="none" strike="noStrike" kern="1200" dirty="0">
                        <a:solidFill>
                          <a:schemeClr val="bg2">
                            <a:lumMod val="1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chemeClr val="tx2">
                              <a:lumMod val="50000"/>
                            </a:schemeClr>
                          </a:solidFill>
                          <a:effectLst/>
                        </a:rPr>
                        <a:t>cent-soixante-dix-neuf </a:t>
                      </a:r>
                      <a:endParaRPr lang="fr-FR" sz="600" b="0" i="0" u="none" strike="noStrike" kern="1200" dirty="0">
                        <a:solidFill>
                          <a:schemeClr val="tx2">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85092178"/>
                  </a:ext>
                </a:extLst>
              </a:tr>
              <a:tr h="99523">
                <a:tc>
                  <a:txBody>
                    <a:bodyPr/>
                    <a:lstStyle/>
                    <a:p>
                      <a:pPr marL="0" algn="l" defTabSz="685800" rtl="0" eaLnBrk="1" fontAlgn="ctr" latinLnBrk="0" hangingPunct="1">
                        <a:lnSpc>
                          <a:spcPct val="107000"/>
                        </a:lnSpc>
                        <a:spcBef>
                          <a:spcPts val="0"/>
                        </a:spcBef>
                        <a:spcAft>
                          <a:spcPts val="800"/>
                        </a:spcAft>
                      </a:pPr>
                      <a:r>
                        <a:rPr lang="fr-FR" sz="600" b="1" u="none" strike="noStrike" kern="1200" dirty="0">
                          <a:solidFill>
                            <a:schemeClr val="bg2">
                              <a:lumMod val="10000"/>
                            </a:schemeClr>
                          </a:solidFill>
                          <a:effectLst/>
                        </a:rPr>
                        <a:t>142 015 </a:t>
                      </a:r>
                      <a:endParaRPr lang="fr-FR" sz="600" b="1" i="0" u="none" strike="noStrike" kern="1200" dirty="0">
                        <a:solidFill>
                          <a:schemeClr val="bg2">
                            <a:lumMod val="1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chemeClr val="tx2">
                              <a:lumMod val="50000"/>
                            </a:schemeClr>
                          </a:solidFill>
                          <a:effectLst/>
                        </a:rPr>
                        <a:t>cent-quarante-deux-mille-quinze </a:t>
                      </a:r>
                      <a:endParaRPr lang="fr-FR" sz="600" b="0" i="0" u="none" strike="noStrike" kern="1200" dirty="0">
                        <a:solidFill>
                          <a:schemeClr val="tx2">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1168035"/>
                  </a:ext>
                </a:extLst>
              </a:tr>
              <a:tr h="199047">
                <a:tc>
                  <a:txBody>
                    <a:bodyPr/>
                    <a:lstStyle/>
                    <a:p>
                      <a:pPr marL="0" algn="l" defTabSz="685800" rtl="0" eaLnBrk="1" fontAlgn="ctr" latinLnBrk="0" hangingPunct="1">
                        <a:lnSpc>
                          <a:spcPct val="107000"/>
                        </a:lnSpc>
                        <a:spcBef>
                          <a:spcPts val="0"/>
                        </a:spcBef>
                        <a:spcAft>
                          <a:spcPts val="800"/>
                        </a:spcAft>
                      </a:pPr>
                      <a:r>
                        <a:rPr lang="fr-FR" sz="600" b="1" u="none" strike="noStrike" kern="1200" dirty="0">
                          <a:solidFill>
                            <a:schemeClr val="bg2">
                              <a:lumMod val="10000"/>
                            </a:schemeClr>
                          </a:solidFill>
                          <a:effectLst/>
                        </a:rPr>
                        <a:t>127 milliards </a:t>
                      </a:r>
                      <a:endParaRPr lang="fr-FR" sz="600" b="1" i="0" u="none" strike="noStrike" kern="1200" dirty="0">
                        <a:solidFill>
                          <a:schemeClr val="bg2">
                            <a:lumMod val="1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chemeClr val="tx2">
                              <a:lumMod val="50000"/>
                            </a:schemeClr>
                          </a:solidFill>
                          <a:effectLst/>
                        </a:rPr>
                        <a:t>cent-vingt-sept milliards </a:t>
                      </a:r>
                      <a:endParaRPr lang="fr-FR" sz="600" b="0" i="0" u="none" strike="noStrike" kern="1200" dirty="0">
                        <a:solidFill>
                          <a:schemeClr val="tx2">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09921877"/>
                  </a:ext>
                </a:extLst>
              </a:tr>
              <a:tr h="99523">
                <a:tc>
                  <a:txBody>
                    <a:bodyPr/>
                    <a:lstStyle/>
                    <a:p>
                      <a:pPr marL="0" algn="l" defTabSz="685800" rtl="0" eaLnBrk="1" fontAlgn="ctr" latinLnBrk="0" hangingPunct="1">
                        <a:lnSpc>
                          <a:spcPct val="107000"/>
                        </a:lnSpc>
                        <a:spcBef>
                          <a:spcPts val="0"/>
                        </a:spcBef>
                        <a:spcAft>
                          <a:spcPts val="800"/>
                        </a:spcAft>
                      </a:pPr>
                      <a:r>
                        <a:rPr lang="fr-FR" sz="600" b="1" u="none" strike="noStrike" kern="1200" dirty="0">
                          <a:solidFill>
                            <a:schemeClr val="bg2">
                              <a:lumMod val="10000"/>
                            </a:schemeClr>
                          </a:solidFill>
                          <a:effectLst/>
                        </a:rPr>
                        <a:t>11/32 </a:t>
                      </a:r>
                      <a:endParaRPr lang="fr-FR" sz="600" b="1" i="0" u="none" strike="noStrike" kern="1200" dirty="0">
                        <a:solidFill>
                          <a:schemeClr val="bg2">
                            <a:lumMod val="1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chemeClr val="tx2">
                              <a:lumMod val="50000"/>
                            </a:schemeClr>
                          </a:solidFill>
                          <a:effectLst/>
                        </a:rPr>
                        <a:t>onze slash trente-deux </a:t>
                      </a:r>
                      <a:endParaRPr lang="fr-FR" sz="600" b="0" i="0" u="none" strike="noStrike" kern="1200" dirty="0">
                        <a:solidFill>
                          <a:schemeClr val="tx2">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52338278"/>
                  </a:ext>
                </a:extLst>
              </a:tr>
              <a:tr h="99523">
                <a:tc>
                  <a:txBody>
                    <a:bodyPr/>
                    <a:lstStyle/>
                    <a:p>
                      <a:pPr marL="0" algn="l" defTabSz="685800" rtl="0" eaLnBrk="1" fontAlgn="ctr" latinLnBrk="0" hangingPunct="1">
                        <a:lnSpc>
                          <a:spcPct val="107000"/>
                        </a:lnSpc>
                        <a:spcBef>
                          <a:spcPts val="0"/>
                        </a:spcBef>
                        <a:spcAft>
                          <a:spcPts val="800"/>
                        </a:spcAft>
                      </a:pPr>
                      <a:r>
                        <a:rPr lang="fr-FR" sz="600" b="1" u="none" strike="noStrike" kern="1200" dirty="0">
                          <a:solidFill>
                            <a:schemeClr val="bg2">
                              <a:lumMod val="10000"/>
                            </a:schemeClr>
                          </a:solidFill>
                          <a:effectLst/>
                        </a:rPr>
                        <a:t>50 m </a:t>
                      </a:r>
                      <a:endParaRPr lang="fr-FR" sz="600" b="1" i="0" u="none" strike="noStrike" kern="1200" dirty="0">
                        <a:solidFill>
                          <a:schemeClr val="bg2">
                            <a:lumMod val="1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chemeClr val="tx2">
                              <a:lumMod val="50000"/>
                            </a:schemeClr>
                          </a:solidFill>
                          <a:effectLst/>
                        </a:rPr>
                        <a:t>cinquante mètres </a:t>
                      </a:r>
                      <a:endParaRPr lang="fr-FR" sz="600" b="0" i="0" u="none" strike="noStrike" kern="1200" dirty="0">
                        <a:solidFill>
                          <a:schemeClr val="tx2">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7799703"/>
                  </a:ext>
                </a:extLst>
              </a:tr>
              <a:tr h="175910">
                <a:tc>
                  <a:txBody>
                    <a:bodyPr/>
                    <a:lstStyle/>
                    <a:p>
                      <a:pPr marL="0" algn="l" defTabSz="685800" rtl="0" eaLnBrk="1" fontAlgn="ctr" latinLnBrk="0" hangingPunct="1">
                        <a:lnSpc>
                          <a:spcPct val="107000"/>
                        </a:lnSpc>
                        <a:spcBef>
                          <a:spcPts val="0"/>
                        </a:spcBef>
                        <a:spcAft>
                          <a:spcPts val="800"/>
                        </a:spcAft>
                      </a:pPr>
                      <a:r>
                        <a:rPr lang="fr-FR" sz="600" b="1" u="none" strike="noStrike" kern="1200" dirty="0">
                          <a:solidFill>
                            <a:schemeClr val="bg2">
                              <a:lumMod val="10000"/>
                            </a:schemeClr>
                          </a:solidFill>
                          <a:effectLst/>
                        </a:rPr>
                        <a:t>200 kg </a:t>
                      </a:r>
                      <a:endParaRPr lang="fr-FR" sz="600" b="1" i="0" u="none" strike="noStrike" kern="1200" dirty="0">
                        <a:solidFill>
                          <a:schemeClr val="bg2">
                            <a:lumMod val="1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l" defTabSz="685800" rtl="0" eaLnBrk="1" fontAlgn="ctr" latinLnBrk="0" hangingPunct="1">
                        <a:lnSpc>
                          <a:spcPct val="107000"/>
                        </a:lnSpc>
                        <a:spcBef>
                          <a:spcPts val="0"/>
                        </a:spcBef>
                        <a:spcAft>
                          <a:spcPts val="800"/>
                        </a:spcAft>
                      </a:pPr>
                      <a:r>
                        <a:rPr lang="fr-FR" sz="600" b="0" u="none" strike="noStrike" kern="1200" dirty="0">
                          <a:solidFill>
                            <a:schemeClr val="tx2">
                              <a:lumMod val="50000"/>
                            </a:schemeClr>
                          </a:solidFill>
                          <a:effectLst/>
                        </a:rPr>
                        <a:t>deux-cents kilogrammes/deux-cents kilos </a:t>
                      </a:r>
                      <a:endParaRPr lang="fr-FR" sz="600" b="0" i="0" u="none" strike="noStrike" kern="1200" dirty="0">
                        <a:solidFill>
                          <a:schemeClr val="tx2">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495" marR="27495"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45461085"/>
                  </a:ext>
                </a:extLst>
              </a:tr>
            </a:tbl>
          </a:graphicData>
        </a:graphic>
      </p:graphicFrame>
    </p:spTree>
    <p:extLst>
      <p:ext uri="{BB962C8B-B14F-4D97-AF65-F5344CB8AC3E}">
        <p14:creationId xmlns:p14="http://schemas.microsoft.com/office/powerpoint/2010/main" val="332685669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7518D-F486-87AF-4657-55C55E69245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75D5305-47D4-9FD3-3DED-038E37201DAF}"/>
              </a:ext>
            </a:extLst>
          </p:cNvPr>
          <p:cNvSpPr>
            <a:spLocks noGrp="1"/>
          </p:cNvSpPr>
          <p:nvPr>
            <p:ph type="title"/>
          </p:nvPr>
        </p:nvSpPr>
        <p:spPr/>
        <p:txBody>
          <a:bodyPr/>
          <a:lstStyle/>
          <a:p>
            <a:r>
              <a:rPr lang="fr-FR" sz="3600" dirty="0"/>
              <a:t>Création de texte - Boite de dictée</a:t>
            </a:r>
            <a:endParaRPr lang="fr-FR" dirty="0"/>
          </a:p>
        </p:txBody>
      </p:sp>
      <p:sp>
        <p:nvSpPr>
          <p:cNvPr id="3" name="Content Placeholder 5">
            <a:extLst>
              <a:ext uri="{FF2B5EF4-FFF2-40B4-BE49-F238E27FC236}">
                <a16:creationId xmlns:a16="http://schemas.microsoft.com/office/drawing/2014/main" id="{5FBEF75E-5F63-CFAF-5C15-6D12F38F48CD}"/>
              </a:ext>
            </a:extLst>
          </p:cNvPr>
          <p:cNvSpPr txBox="1">
            <a:spLocks/>
          </p:cNvSpPr>
          <p:nvPr/>
        </p:nvSpPr>
        <p:spPr>
          <a:xfrm>
            <a:off x="588263" y="2141477"/>
            <a:ext cx="5703355" cy="4053492"/>
          </a:xfrm>
          <a:prstGeom prst="rect">
            <a:avLst/>
          </a:prstGeom>
        </p:spPr>
        <p:txBody>
          <a:bodyPr>
            <a:norm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0990" indent="-380990">
              <a:buFont typeface="Wingdings" panose="05000000000000000000" pitchFamily="2" charset="2"/>
              <a:buChar char="§"/>
            </a:pPr>
            <a:r>
              <a:rPr lang="fr-FR" sz="2000" dirty="0"/>
              <a:t>Dans certaines applications, le contenu apparait dans la boite de dictée</a:t>
            </a:r>
          </a:p>
          <a:p>
            <a:pPr marL="0" indent="0">
              <a:buNone/>
            </a:pPr>
            <a:endParaRPr lang="fr-FR" sz="2000" dirty="0"/>
          </a:p>
          <a:p>
            <a:pPr marL="380990" indent="-380990">
              <a:buFont typeface="Wingdings" panose="05000000000000000000" pitchFamily="2" charset="2"/>
              <a:buChar char="§"/>
            </a:pPr>
            <a:r>
              <a:rPr lang="fr-FR" sz="2000" dirty="0"/>
              <a:t>Les </a:t>
            </a:r>
            <a:r>
              <a:rPr lang="fr-FR" sz="2000" b="1" dirty="0"/>
              <a:t>corrections</a:t>
            </a:r>
            <a:r>
              <a:rPr lang="fr-FR" sz="2000" dirty="0"/>
              <a:t> sont </a:t>
            </a:r>
            <a:r>
              <a:rPr lang="fr-FR" sz="2000" b="1" dirty="0"/>
              <a:t>effectuées dans la boite de dictée</a:t>
            </a:r>
            <a:r>
              <a:rPr lang="fr-FR" sz="2000" dirty="0"/>
              <a:t> avant le transfert dans l’application.</a:t>
            </a:r>
          </a:p>
          <a:p>
            <a:pPr marL="0" indent="0">
              <a:buNone/>
            </a:pPr>
            <a:endParaRPr lang="fr-FR" sz="2000" dirty="0"/>
          </a:p>
          <a:p>
            <a:pPr marL="380990" indent="-380990">
              <a:buFont typeface="Wingdings" panose="05000000000000000000" pitchFamily="2" charset="2"/>
              <a:buChar char="§"/>
            </a:pPr>
            <a:r>
              <a:rPr lang="fr-FR" sz="2000" dirty="0"/>
              <a:t>Le transfert s’effectue:</a:t>
            </a:r>
          </a:p>
          <a:p>
            <a:pPr lvl="2"/>
            <a:r>
              <a:rPr lang="fr-FR" sz="1800" dirty="0"/>
              <a:t>Icône </a:t>
            </a:r>
          </a:p>
          <a:p>
            <a:pPr lvl="2"/>
            <a:r>
              <a:rPr lang="fr-FR" sz="1800" dirty="0"/>
              <a:t>Bouton du microphone (par défaut « EOL »)</a:t>
            </a:r>
          </a:p>
          <a:p>
            <a:pPr lvl="2"/>
            <a:r>
              <a:rPr lang="fr-FR" sz="1800" dirty="0"/>
              <a:t>Commande vocale « Transférer le texte »</a:t>
            </a:r>
          </a:p>
          <a:p>
            <a:endParaRPr lang="fr-FR" dirty="0"/>
          </a:p>
        </p:txBody>
      </p:sp>
      <p:pic>
        <p:nvPicPr>
          <p:cNvPr id="4" name="Picture 137850358">
            <a:extLst>
              <a:ext uri="{FF2B5EF4-FFF2-40B4-BE49-F238E27FC236}">
                <a16:creationId xmlns:a16="http://schemas.microsoft.com/office/drawing/2014/main" id="{DC25C953-B8D6-F9B6-E835-46D7FBDBEE8E}"/>
              </a:ext>
            </a:extLst>
          </p:cNvPr>
          <p:cNvPicPr>
            <a:picLocks noChangeAspect="1"/>
          </p:cNvPicPr>
          <p:nvPr/>
        </p:nvPicPr>
        <p:blipFill>
          <a:blip r:embed="rId2"/>
          <a:stretch>
            <a:fillRect/>
          </a:stretch>
        </p:blipFill>
        <p:spPr>
          <a:xfrm>
            <a:off x="2006873" y="4833298"/>
            <a:ext cx="406400" cy="389467"/>
          </a:xfrm>
          <a:prstGeom prst="rect">
            <a:avLst/>
          </a:prstGeom>
        </p:spPr>
      </p:pic>
      <p:grpSp>
        <p:nvGrpSpPr>
          <p:cNvPr id="5" name="Groupe 4">
            <a:extLst>
              <a:ext uri="{FF2B5EF4-FFF2-40B4-BE49-F238E27FC236}">
                <a16:creationId xmlns:a16="http://schemas.microsoft.com/office/drawing/2014/main" id="{E9B3532C-0BC6-35B1-95C3-6D735918378C}"/>
              </a:ext>
            </a:extLst>
          </p:cNvPr>
          <p:cNvGrpSpPr/>
          <p:nvPr/>
        </p:nvGrpSpPr>
        <p:grpSpPr>
          <a:xfrm>
            <a:off x="6705368" y="2223928"/>
            <a:ext cx="4833116" cy="3632469"/>
            <a:chOff x="4930728" y="1381342"/>
            <a:chExt cx="3624837" cy="2724352"/>
          </a:xfrm>
        </p:grpSpPr>
        <p:pic>
          <p:nvPicPr>
            <p:cNvPr id="7" name="Image 6">
              <a:extLst>
                <a:ext uri="{FF2B5EF4-FFF2-40B4-BE49-F238E27FC236}">
                  <a16:creationId xmlns:a16="http://schemas.microsoft.com/office/drawing/2014/main" id="{085E524F-F620-2822-6EF8-30301DFAFA48}"/>
                </a:ext>
              </a:extLst>
            </p:cNvPr>
            <p:cNvPicPr>
              <a:picLocks noChangeAspect="1"/>
            </p:cNvPicPr>
            <p:nvPr/>
          </p:nvPicPr>
          <p:blipFill>
            <a:blip r:embed="rId3"/>
            <a:stretch>
              <a:fillRect/>
            </a:stretch>
          </p:blipFill>
          <p:spPr>
            <a:xfrm>
              <a:off x="4930728" y="1381342"/>
              <a:ext cx="3624837" cy="2724352"/>
            </a:xfrm>
            <a:prstGeom prst="rect">
              <a:avLst/>
            </a:prstGeom>
          </p:spPr>
        </p:pic>
        <p:sp>
          <p:nvSpPr>
            <p:cNvPr id="8" name="Rectangle : coins arrondis 7">
              <a:extLst>
                <a:ext uri="{FF2B5EF4-FFF2-40B4-BE49-F238E27FC236}">
                  <a16:creationId xmlns:a16="http://schemas.microsoft.com/office/drawing/2014/main" id="{8B10816A-5C28-ECB6-8563-C6B11AA5BC7D}"/>
                </a:ext>
              </a:extLst>
            </p:cNvPr>
            <p:cNvSpPr/>
            <p:nvPr/>
          </p:nvSpPr>
          <p:spPr>
            <a:xfrm>
              <a:off x="5041807" y="1978925"/>
              <a:ext cx="287644" cy="23201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353"/>
            </a:p>
          </p:txBody>
        </p:sp>
      </p:grpSp>
    </p:spTree>
    <p:extLst>
      <p:ext uri="{BB962C8B-B14F-4D97-AF65-F5344CB8AC3E}">
        <p14:creationId xmlns:p14="http://schemas.microsoft.com/office/powerpoint/2010/main" val="27208607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03A61-05BA-1AE4-C27B-0993F09D4D0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28031FD-0CBB-54E2-F50E-FED38D6E821D}"/>
              </a:ext>
            </a:extLst>
          </p:cNvPr>
          <p:cNvSpPr>
            <a:spLocks noGrp="1"/>
          </p:cNvSpPr>
          <p:nvPr>
            <p:ph type="title"/>
          </p:nvPr>
        </p:nvSpPr>
        <p:spPr/>
        <p:txBody>
          <a:bodyPr/>
          <a:lstStyle/>
          <a:p>
            <a:r>
              <a:rPr lang="fr-FR" sz="3600" dirty="0"/>
              <a:t>Création de texte - Boite de dictée</a:t>
            </a:r>
            <a:endParaRPr lang="fr-FR" dirty="0"/>
          </a:p>
        </p:txBody>
      </p:sp>
      <p:sp>
        <p:nvSpPr>
          <p:cNvPr id="6" name="Content Placeholder 5">
            <a:extLst>
              <a:ext uri="{FF2B5EF4-FFF2-40B4-BE49-F238E27FC236}">
                <a16:creationId xmlns:a16="http://schemas.microsoft.com/office/drawing/2014/main" id="{1F15127F-9980-96AB-D598-2BF75388E8FE}"/>
              </a:ext>
            </a:extLst>
          </p:cNvPr>
          <p:cNvSpPr txBox="1">
            <a:spLocks/>
          </p:cNvSpPr>
          <p:nvPr/>
        </p:nvSpPr>
        <p:spPr>
          <a:xfrm>
            <a:off x="521457" y="2835300"/>
            <a:ext cx="5160499" cy="4053492"/>
          </a:xfrm>
          <a:prstGeom prst="rect">
            <a:avLst/>
          </a:prstGeom>
        </p:spPr>
        <p:txBody>
          <a:bodyPr>
            <a:norm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sz="1867" dirty="0"/>
              <a:t>En </a:t>
            </a:r>
            <a:r>
              <a:rPr lang="fr-FR" sz="1867" b="1" dirty="0"/>
              <a:t>cas d’erreur de transfert</a:t>
            </a:r>
            <a:r>
              <a:rPr lang="fr-FR" sz="1867" dirty="0"/>
              <a:t>, le texte n’est pas perdu.</a:t>
            </a:r>
          </a:p>
          <a:p>
            <a:pPr lvl="1"/>
            <a:endParaRPr lang="fr-FR" sz="1867" dirty="0"/>
          </a:p>
          <a:p>
            <a:pPr lvl="1"/>
            <a:r>
              <a:rPr lang="fr-FR" sz="1867" dirty="0"/>
              <a:t>La récupération s’effectue: </a:t>
            </a:r>
          </a:p>
          <a:p>
            <a:pPr lvl="2"/>
            <a:r>
              <a:rPr lang="fr-FR" dirty="0"/>
              <a:t>Via l’icône </a:t>
            </a:r>
          </a:p>
          <a:p>
            <a:pPr lvl="2"/>
            <a:r>
              <a:rPr lang="fr-FR" dirty="0"/>
              <a:t>Bouton de microphone (par défaut « INS »)</a:t>
            </a:r>
          </a:p>
          <a:p>
            <a:pPr lvl="2"/>
            <a:r>
              <a:rPr lang="fr-FR" dirty="0"/>
              <a:t>Commande vocale « Rappeler le texte »</a:t>
            </a:r>
          </a:p>
          <a:p>
            <a:endParaRPr lang="fr-FR" dirty="0"/>
          </a:p>
        </p:txBody>
      </p:sp>
      <p:pic>
        <p:nvPicPr>
          <p:cNvPr id="9" name="Picture 1750143539">
            <a:extLst>
              <a:ext uri="{FF2B5EF4-FFF2-40B4-BE49-F238E27FC236}">
                <a16:creationId xmlns:a16="http://schemas.microsoft.com/office/drawing/2014/main" id="{A4EF3E42-4533-1469-F27F-2FE6C54F0AA5}"/>
              </a:ext>
            </a:extLst>
          </p:cNvPr>
          <p:cNvPicPr>
            <a:picLocks noChangeAspect="1"/>
          </p:cNvPicPr>
          <p:nvPr/>
        </p:nvPicPr>
        <p:blipFill>
          <a:blip r:embed="rId2"/>
          <a:stretch>
            <a:fillRect/>
          </a:stretch>
        </p:blipFill>
        <p:spPr>
          <a:xfrm>
            <a:off x="2289159" y="4094939"/>
            <a:ext cx="389467" cy="389467"/>
          </a:xfrm>
          <a:prstGeom prst="rect">
            <a:avLst/>
          </a:prstGeom>
        </p:spPr>
      </p:pic>
      <p:grpSp>
        <p:nvGrpSpPr>
          <p:cNvPr id="10" name="Groupe 9">
            <a:extLst>
              <a:ext uri="{FF2B5EF4-FFF2-40B4-BE49-F238E27FC236}">
                <a16:creationId xmlns:a16="http://schemas.microsoft.com/office/drawing/2014/main" id="{44EEAAE1-9245-4F8B-113E-789BC3C13CAA}"/>
              </a:ext>
            </a:extLst>
          </p:cNvPr>
          <p:cNvGrpSpPr/>
          <p:nvPr/>
        </p:nvGrpSpPr>
        <p:grpSpPr>
          <a:xfrm>
            <a:off x="6710780" y="2059455"/>
            <a:ext cx="4808903" cy="3614271"/>
            <a:chOff x="4360334" y="1103615"/>
            <a:chExt cx="3606677" cy="2710703"/>
          </a:xfrm>
        </p:grpSpPr>
        <p:pic>
          <p:nvPicPr>
            <p:cNvPr id="11" name="Image 10">
              <a:extLst>
                <a:ext uri="{FF2B5EF4-FFF2-40B4-BE49-F238E27FC236}">
                  <a16:creationId xmlns:a16="http://schemas.microsoft.com/office/drawing/2014/main" id="{F18B4B44-3DB0-8694-A5E0-6B78BB232681}"/>
                </a:ext>
              </a:extLst>
            </p:cNvPr>
            <p:cNvPicPr>
              <a:picLocks noChangeAspect="1"/>
            </p:cNvPicPr>
            <p:nvPr/>
          </p:nvPicPr>
          <p:blipFill>
            <a:blip r:embed="rId3"/>
            <a:stretch>
              <a:fillRect/>
            </a:stretch>
          </p:blipFill>
          <p:spPr>
            <a:xfrm>
              <a:off x="4360334" y="1103615"/>
              <a:ext cx="3606677" cy="2710703"/>
            </a:xfrm>
            <a:prstGeom prst="rect">
              <a:avLst/>
            </a:prstGeom>
          </p:spPr>
        </p:pic>
        <p:sp>
          <p:nvSpPr>
            <p:cNvPr id="12" name="Rectangle : coins arrondis 11">
              <a:extLst>
                <a:ext uri="{FF2B5EF4-FFF2-40B4-BE49-F238E27FC236}">
                  <a16:creationId xmlns:a16="http://schemas.microsoft.com/office/drawing/2014/main" id="{6023C12A-D976-5967-DE51-1C8FBEB973C7}"/>
                </a:ext>
              </a:extLst>
            </p:cNvPr>
            <p:cNvSpPr/>
            <p:nvPr/>
          </p:nvSpPr>
          <p:spPr>
            <a:xfrm>
              <a:off x="4817660" y="1685499"/>
              <a:ext cx="252483" cy="27295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353"/>
            </a:p>
          </p:txBody>
        </p:sp>
      </p:grpSp>
    </p:spTree>
    <p:extLst>
      <p:ext uri="{BB962C8B-B14F-4D97-AF65-F5344CB8AC3E}">
        <p14:creationId xmlns:p14="http://schemas.microsoft.com/office/powerpoint/2010/main" val="122574987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35225-4D6E-17DB-9DB1-AA72C8A578F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5A2060F-9E3A-2A1E-7455-F389322E3D8E}"/>
              </a:ext>
            </a:extLst>
          </p:cNvPr>
          <p:cNvSpPr>
            <a:spLocks noGrp="1"/>
          </p:cNvSpPr>
          <p:nvPr>
            <p:ph type="title"/>
          </p:nvPr>
        </p:nvSpPr>
        <p:spPr/>
        <p:txBody>
          <a:bodyPr/>
          <a:lstStyle/>
          <a:p>
            <a:r>
              <a:rPr lang="fr-FR" sz="3600" dirty="0"/>
              <a:t>Création de texte - Exercice</a:t>
            </a:r>
            <a:endParaRPr lang="fr-FR" dirty="0"/>
          </a:p>
        </p:txBody>
      </p:sp>
      <p:sp>
        <p:nvSpPr>
          <p:cNvPr id="3" name="Content Placeholder 5">
            <a:extLst>
              <a:ext uri="{FF2B5EF4-FFF2-40B4-BE49-F238E27FC236}">
                <a16:creationId xmlns:a16="http://schemas.microsoft.com/office/drawing/2014/main" id="{5476CEA9-4F95-C736-AAD5-A22F277C2462}"/>
              </a:ext>
            </a:extLst>
          </p:cNvPr>
          <p:cNvSpPr txBox="1">
            <a:spLocks/>
          </p:cNvSpPr>
          <p:nvPr/>
        </p:nvSpPr>
        <p:spPr>
          <a:xfrm>
            <a:off x="478683" y="1900356"/>
            <a:ext cx="11018520" cy="3364062"/>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sz="1400" b="1" dirty="0"/>
              <a:t>Dicter</a:t>
            </a:r>
          </a:p>
          <a:p>
            <a:pPr marL="609585" lvl="1" indent="0">
              <a:buFont typeface="Wingdings" panose="05000000000000000000" pitchFamily="2" charset="2"/>
              <a:buNone/>
            </a:pPr>
            <a:endParaRPr lang="fr-FR" sz="1400" dirty="0"/>
          </a:p>
          <a:p>
            <a:pPr marL="0" lvl="1" indent="0" algn="just">
              <a:buFont typeface="Wingdings" panose="05000000000000000000" pitchFamily="2" charset="2"/>
              <a:buNone/>
            </a:pPr>
            <a:r>
              <a:rPr lang="fr-FR" sz="1400" dirty="0"/>
              <a:t>Depuis un mois et demi </a:t>
            </a:r>
            <a:r>
              <a:rPr lang="fr-FR" sz="1400" b="1" dirty="0"/>
              <a:t>[virgule]</a:t>
            </a:r>
            <a:r>
              <a:rPr lang="fr-FR" sz="1400" dirty="0"/>
              <a:t> le patient signale l'apparition de vertiges intermittents avec une récupération toujours complète </a:t>
            </a:r>
            <a:r>
              <a:rPr lang="fr-FR" sz="1400" b="1" dirty="0"/>
              <a:t>[point] [paragraphe] </a:t>
            </a:r>
            <a:r>
              <a:rPr lang="fr-FR" sz="1400" dirty="0"/>
              <a:t>plus récemment </a:t>
            </a:r>
            <a:r>
              <a:rPr lang="fr-FR" sz="1400" b="1" dirty="0"/>
              <a:t>[ouvrez la parenthèse] </a:t>
            </a:r>
            <a:r>
              <a:rPr lang="fr-FR" sz="1400" dirty="0"/>
              <a:t>quinze jours </a:t>
            </a:r>
            <a:r>
              <a:rPr lang="fr-FR" sz="1400" b="1" dirty="0"/>
              <a:t>[fermez la parenthèse] [virgule]</a:t>
            </a:r>
            <a:r>
              <a:rPr lang="fr-FR" sz="1400" dirty="0"/>
              <a:t> ses sensations vertigineuses durant deux à trois minutes s'accompagnaient également d'apparition brutale d'un endormissement de l'hémicorps gauche ou droit </a:t>
            </a:r>
            <a:r>
              <a:rPr lang="fr-FR" sz="1400" b="1" dirty="0"/>
              <a:t>[ouvrez la parenthèse] </a:t>
            </a:r>
            <a:r>
              <a:rPr lang="fr-FR" sz="1400" dirty="0"/>
              <a:t>plus souvent gauche </a:t>
            </a:r>
            <a:r>
              <a:rPr lang="fr-FR" sz="1400" b="1" dirty="0"/>
              <a:t>[fermez la parenthèse] [virgule]</a:t>
            </a:r>
            <a:r>
              <a:rPr lang="fr-FR" sz="1400" dirty="0"/>
              <a:t> face comprise </a:t>
            </a:r>
            <a:r>
              <a:rPr lang="fr-FR" sz="1400" b="1" dirty="0"/>
              <a:t>[virgule]</a:t>
            </a:r>
            <a:r>
              <a:rPr lang="fr-FR" sz="1400" dirty="0"/>
              <a:t> et d'une durée inférieure à cinq minutes </a:t>
            </a:r>
            <a:r>
              <a:rPr lang="fr-FR" sz="1400" b="1" dirty="0"/>
              <a:t>[point à la ligne] </a:t>
            </a:r>
            <a:r>
              <a:rPr lang="fr-FR" sz="1400" dirty="0"/>
              <a:t>en date du neuf juin au lever </a:t>
            </a:r>
            <a:r>
              <a:rPr lang="fr-FR" sz="1400" b="1" dirty="0"/>
              <a:t>[virgule]</a:t>
            </a:r>
            <a:r>
              <a:rPr lang="fr-FR" sz="1400" dirty="0"/>
              <a:t> il signale l'apparition de sensations vertigineuses nettement augmentées par les mouvements et qui s'amélioraient lors de l'alitement </a:t>
            </a:r>
            <a:r>
              <a:rPr lang="fr-FR" sz="1400" b="1" dirty="0"/>
              <a:t>[point-virgule]</a:t>
            </a:r>
            <a:r>
              <a:rPr lang="fr-FR" sz="1400" dirty="0"/>
              <a:t> celles-ci se sont accompagnées de difficultés d'élocution à type de dysarthrie mais pas de trouble sensitif </a:t>
            </a:r>
            <a:r>
              <a:rPr lang="fr-FR" sz="1400" b="1" dirty="0"/>
              <a:t>[point]</a:t>
            </a:r>
            <a:r>
              <a:rPr lang="fr-FR" sz="1400" dirty="0"/>
              <a:t> </a:t>
            </a:r>
          </a:p>
          <a:p>
            <a:pPr marL="609585" lvl="1" indent="0">
              <a:buFont typeface="Wingdings" panose="05000000000000000000" pitchFamily="2" charset="2"/>
              <a:buNone/>
            </a:pPr>
            <a:endParaRPr lang="fr-FR" sz="1400" dirty="0"/>
          </a:p>
          <a:p>
            <a:pPr lvl="1"/>
            <a:r>
              <a:rPr lang="fr-FR" sz="1400" b="1" dirty="0"/>
              <a:t>Résultats</a:t>
            </a:r>
          </a:p>
          <a:p>
            <a:pPr marL="609585" lvl="1" indent="0">
              <a:buFont typeface="Wingdings" panose="05000000000000000000" pitchFamily="2" charset="2"/>
              <a:buNone/>
            </a:pPr>
            <a:endParaRPr lang="fr-FR" sz="1400" b="1" dirty="0"/>
          </a:p>
          <a:p>
            <a:r>
              <a:rPr lang="fr-FR" sz="1400" dirty="0"/>
              <a:t>Depuis un mois et demi, le patient signale l'apparition de vertiges intermittents avec une récupération toujours complète.</a:t>
            </a:r>
          </a:p>
          <a:p>
            <a:r>
              <a:rPr lang="fr-FR" sz="1400" dirty="0"/>
              <a:t>Plus récemment (15 jours), ses sensations vertigineuses durant 2 à 3 minutes s'accompagnaient également d'apparition brutale d'un endormissement de l'hémicorps gauche ou droit (plus souvent gauche), face comprise, et d'une durée &lt; à 5 minutes.</a:t>
            </a:r>
            <a:br>
              <a:rPr lang="fr-FR" sz="1400" dirty="0"/>
            </a:br>
            <a:r>
              <a:rPr lang="fr-FR" sz="1400" dirty="0"/>
              <a:t>En date du 9 juin au lever, il signale l'apparition de sensations vertigineuses nettement augmentées par les mouvements et qui s'amélioraient lors de l'alitement ; celles-ci se sont accompagnées de difficultés d'élocution à type de dysarthrie mais pas de trouble sensitif.</a:t>
            </a:r>
          </a:p>
        </p:txBody>
      </p:sp>
    </p:spTree>
    <p:extLst>
      <p:ext uri="{BB962C8B-B14F-4D97-AF65-F5344CB8AC3E}">
        <p14:creationId xmlns:p14="http://schemas.microsoft.com/office/powerpoint/2010/main" val="416963738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0C122F-CE24-6F4F-9725-BC51F53B317E}"/>
              </a:ext>
            </a:extLst>
          </p:cNvPr>
          <p:cNvSpPr>
            <a:spLocks noGrp="1"/>
          </p:cNvSpPr>
          <p:nvPr>
            <p:ph type="title"/>
          </p:nvPr>
        </p:nvSpPr>
        <p:spPr/>
        <p:txBody>
          <a:bodyPr/>
          <a:lstStyle/>
          <a:p>
            <a:r>
              <a:rPr lang="fr-FR" noProof="0" dirty="0"/>
              <a:t>Utilisation de DMO : Ajout de mots</a:t>
            </a:r>
          </a:p>
        </p:txBody>
      </p:sp>
    </p:spTree>
    <p:extLst>
      <p:ext uri="{BB962C8B-B14F-4D97-AF65-F5344CB8AC3E}">
        <p14:creationId xmlns:p14="http://schemas.microsoft.com/office/powerpoint/2010/main" val="252243996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55A81-01D7-507B-8413-43336FD11D2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3559648-CC9A-B188-0AE6-C4C7AFB64486}"/>
              </a:ext>
            </a:extLst>
          </p:cNvPr>
          <p:cNvSpPr>
            <a:spLocks noGrp="1"/>
          </p:cNvSpPr>
          <p:nvPr>
            <p:ph type="title"/>
          </p:nvPr>
        </p:nvSpPr>
        <p:spPr/>
        <p:txBody>
          <a:bodyPr/>
          <a:lstStyle/>
          <a:p>
            <a:r>
              <a:rPr lang="fr-FR" noProof="0" dirty="0"/>
              <a:t>Ajout de mots – Prononciation standard</a:t>
            </a:r>
            <a:endParaRPr lang="fr-FR" dirty="0"/>
          </a:p>
        </p:txBody>
      </p:sp>
      <p:sp>
        <p:nvSpPr>
          <p:cNvPr id="6" name="Content Placeholder 5">
            <a:extLst>
              <a:ext uri="{FF2B5EF4-FFF2-40B4-BE49-F238E27FC236}">
                <a16:creationId xmlns:a16="http://schemas.microsoft.com/office/drawing/2014/main" id="{B365B381-399A-0667-9521-5914E77B1856}"/>
              </a:ext>
            </a:extLst>
          </p:cNvPr>
          <p:cNvSpPr txBox="1">
            <a:spLocks/>
          </p:cNvSpPr>
          <p:nvPr/>
        </p:nvSpPr>
        <p:spPr>
          <a:xfrm>
            <a:off x="588263" y="2231966"/>
            <a:ext cx="5160499" cy="4053492"/>
          </a:xfrm>
          <a:prstGeom prst="rect">
            <a:avLst/>
          </a:prstGeom>
        </p:spPr>
        <p:txBody>
          <a:bodyPr>
            <a:normAutofit lnSpcReduction="10000"/>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900" b="1" dirty="0"/>
              <a:t>L’ajout de mots </a:t>
            </a:r>
            <a:r>
              <a:rPr lang="fr-FR" sz="1900" dirty="0"/>
              <a:t>s’effectue: </a:t>
            </a:r>
          </a:p>
          <a:p>
            <a:pPr marL="607469" lvl="1" indent="-380990">
              <a:buFont typeface="Arial" panose="020B0604020202020204" pitchFamily="34" charset="0"/>
              <a:buChar char="•"/>
            </a:pPr>
            <a:r>
              <a:rPr lang="fr-FR" sz="1700" dirty="0"/>
              <a:t>Sélectionner le mot « faux » à la voix ou avec la souris.</a:t>
            </a:r>
          </a:p>
          <a:p>
            <a:pPr marL="607469" lvl="1" indent="-380990">
              <a:buFont typeface="Arial" panose="020B0604020202020204" pitchFamily="34" charset="0"/>
              <a:buChar char="•"/>
            </a:pPr>
            <a:r>
              <a:rPr lang="fr-FR" sz="1700" dirty="0"/>
              <a:t>Utiliser la commande vocale « Ajouter un mot » ou « Ajouter au vocabulaire »</a:t>
            </a:r>
          </a:p>
          <a:p>
            <a:pPr marL="607469" lvl="1" indent="-380990">
              <a:buFont typeface="Arial" panose="020B0604020202020204" pitchFamily="34" charset="0"/>
              <a:buChar char="•"/>
            </a:pPr>
            <a:endParaRPr lang="fr-FR" sz="1800" dirty="0"/>
          </a:p>
          <a:p>
            <a:pPr lvl="1" indent="0">
              <a:buFont typeface="Wingdings" panose="05000000000000000000" pitchFamily="2" charset="2"/>
              <a:buNone/>
            </a:pPr>
            <a:r>
              <a:rPr lang="fr-FR" sz="1900" dirty="0"/>
              <a:t>Exemple:</a:t>
            </a:r>
          </a:p>
          <a:p>
            <a:pPr marL="607469" lvl="1" indent="-380990">
              <a:buFont typeface="Arial" panose="020B0604020202020204" pitchFamily="34" charset="0"/>
              <a:buChar char="•"/>
            </a:pPr>
            <a:r>
              <a:rPr lang="fr-FR" sz="1700" dirty="0"/>
              <a:t>Phrase dictée : « Traitement : </a:t>
            </a:r>
            <a:r>
              <a:rPr lang="fr-FR" sz="1700" dirty="0" err="1"/>
              <a:t>Epclusa</a:t>
            </a:r>
            <a:r>
              <a:rPr lang="fr-FR" sz="1700" dirty="0"/>
              <a:t> » (écrit : « Traitement : Flux à »)</a:t>
            </a:r>
          </a:p>
          <a:p>
            <a:pPr marL="607469" lvl="1" indent="-380990">
              <a:buFont typeface="Arial" panose="020B0604020202020204" pitchFamily="34" charset="0"/>
              <a:buChar char="•"/>
            </a:pPr>
            <a:r>
              <a:rPr lang="fr-FR" sz="1700" dirty="0"/>
              <a:t>Dites sélectionner « Traitement : Flux à  »</a:t>
            </a:r>
          </a:p>
          <a:p>
            <a:pPr marL="607469" lvl="1" indent="-380990">
              <a:buFont typeface="Arial" panose="020B0604020202020204" pitchFamily="34" charset="0"/>
              <a:buChar char="•"/>
            </a:pPr>
            <a:r>
              <a:rPr lang="fr-FR" sz="1700" dirty="0"/>
              <a:t>Puis la commande Vocale</a:t>
            </a:r>
            <a:r>
              <a:rPr lang="fr-FR" sz="1700" b="1" dirty="0"/>
              <a:t> </a:t>
            </a:r>
            <a:r>
              <a:rPr lang="fr-FR" sz="1700" dirty="0"/>
              <a:t>«  Ajouter un Mot »</a:t>
            </a:r>
          </a:p>
          <a:p>
            <a:pPr marL="226479" lvl="1" indent="0">
              <a:buNone/>
            </a:pPr>
            <a:endParaRPr lang="fr-FR" sz="1700" dirty="0"/>
          </a:p>
          <a:p>
            <a:r>
              <a:rPr lang="fr-FR" sz="1900" dirty="0"/>
              <a:t>Taper « </a:t>
            </a:r>
            <a:r>
              <a:rPr lang="fr-FR" sz="1900" dirty="0" err="1"/>
              <a:t>Epclusa</a:t>
            </a:r>
            <a:r>
              <a:rPr lang="fr-FR" sz="1900" dirty="0"/>
              <a:t> » et cliquer sur « Utiliser la prononciation par défaut  »</a:t>
            </a:r>
          </a:p>
          <a:p>
            <a:endParaRPr lang="fr-FR" dirty="0"/>
          </a:p>
        </p:txBody>
      </p:sp>
      <p:pic>
        <p:nvPicPr>
          <p:cNvPr id="3" name="Image 2">
            <a:extLst>
              <a:ext uri="{FF2B5EF4-FFF2-40B4-BE49-F238E27FC236}">
                <a16:creationId xmlns:a16="http://schemas.microsoft.com/office/drawing/2014/main" id="{26368820-39ED-EF79-4D93-BE2FEE75E932}"/>
              </a:ext>
            </a:extLst>
          </p:cNvPr>
          <p:cNvPicPr>
            <a:picLocks noChangeAspect="1"/>
          </p:cNvPicPr>
          <p:nvPr/>
        </p:nvPicPr>
        <p:blipFill>
          <a:blip r:embed="rId2"/>
          <a:stretch>
            <a:fillRect/>
          </a:stretch>
        </p:blipFill>
        <p:spPr>
          <a:xfrm>
            <a:off x="7318678" y="2156494"/>
            <a:ext cx="3638199" cy="4128964"/>
          </a:xfrm>
          <a:prstGeom prst="rect">
            <a:avLst/>
          </a:prstGeom>
        </p:spPr>
      </p:pic>
      <p:sp>
        <p:nvSpPr>
          <p:cNvPr id="5" name="ZoneTexte 4">
            <a:extLst>
              <a:ext uri="{FF2B5EF4-FFF2-40B4-BE49-F238E27FC236}">
                <a16:creationId xmlns:a16="http://schemas.microsoft.com/office/drawing/2014/main" id="{63518A13-DD30-7A6E-3779-0B7D839E41E8}"/>
              </a:ext>
            </a:extLst>
          </p:cNvPr>
          <p:cNvSpPr txBox="1"/>
          <p:nvPr/>
        </p:nvSpPr>
        <p:spPr>
          <a:xfrm>
            <a:off x="757451" y="1605971"/>
            <a:ext cx="11170692" cy="646331"/>
          </a:xfrm>
          <a:prstGeom prst="rect">
            <a:avLst/>
          </a:prstGeom>
          <a:noFill/>
        </p:spPr>
        <p:txBody>
          <a:bodyPr wrap="square">
            <a:spAutoFit/>
          </a:bodyPr>
          <a:lstStyle/>
          <a:p>
            <a:r>
              <a:rPr lang="fr-FR" sz="1800" dirty="0">
                <a:solidFill>
                  <a:schemeClr val="tx1"/>
                </a:solidFill>
              </a:rPr>
              <a:t>L’utilisateur peut </a:t>
            </a:r>
            <a:r>
              <a:rPr lang="fr-FR" sz="1800" b="1" dirty="0">
                <a:solidFill>
                  <a:schemeClr val="tx1"/>
                </a:solidFill>
              </a:rPr>
              <a:t>enrichir le vocabulaire</a:t>
            </a:r>
            <a:r>
              <a:rPr lang="fr-FR" sz="1800" dirty="0">
                <a:solidFill>
                  <a:schemeClr val="tx1"/>
                </a:solidFill>
              </a:rPr>
              <a:t>, en ajoutant des mots à son vocabulaire qui ne sont pas reconnus.</a:t>
            </a:r>
          </a:p>
          <a:p>
            <a:endParaRPr lang="fr-FR" sz="1800" dirty="0"/>
          </a:p>
        </p:txBody>
      </p:sp>
    </p:spTree>
    <p:extLst>
      <p:ext uri="{BB962C8B-B14F-4D97-AF65-F5344CB8AC3E}">
        <p14:creationId xmlns:p14="http://schemas.microsoft.com/office/powerpoint/2010/main" val="65028597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037EB-C9F1-E190-E3C4-FEFF211DEED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ABC9A00-D94A-9F57-212B-767F09F01A97}"/>
              </a:ext>
            </a:extLst>
          </p:cNvPr>
          <p:cNvSpPr>
            <a:spLocks noGrp="1"/>
          </p:cNvSpPr>
          <p:nvPr>
            <p:ph type="title"/>
          </p:nvPr>
        </p:nvSpPr>
        <p:spPr/>
        <p:txBody>
          <a:bodyPr/>
          <a:lstStyle/>
          <a:p>
            <a:r>
              <a:rPr lang="fr-FR" noProof="0" dirty="0"/>
              <a:t>Ajout de mots – Entrainement à la voix</a:t>
            </a:r>
            <a:endParaRPr lang="fr-FR" dirty="0"/>
          </a:p>
        </p:txBody>
      </p:sp>
      <p:sp>
        <p:nvSpPr>
          <p:cNvPr id="6" name="Content Placeholder 5">
            <a:extLst>
              <a:ext uri="{FF2B5EF4-FFF2-40B4-BE49-F238E27FC236}">
                <a16:creationId xmlns:a16="http://schemas.microsoft.com/office/drawing/2014/main" id="{BD087234-A849-C02D-BFDF-30AE63EB66A4}"/>
              </a:ext>
            </a:extLst>
          </p:cNvPr>
          <p:cNvSpPr txBox="1">
            <a:spLocks/>
          </p:cNvSpPr>
          <p:nvPr/>
        </p:nvSpPr>
        <p:spPr>
          <a:xfrm>
            <a:off x="588263" y="2404515"/>
            <a:ext cx="4296309" cy="3850540"/>
          </a:xfrm>
          <a:prstGeom prst="rect">
            <a:avLst/>
          </a:prstGeom>
        </p:spPr>
        <p:txBody>
          <a:bodyPr>
            <a:normAutofit fontScale="92500" lnSpcReduction="20000"/>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0990" indent="-380990">
              <a:buFont typeface="Wingdings" panose="05000000000000000000" pitchFamily="2" charset="2"/>
              <a:buChar char="§"/>
            </a:pPr>
            <a:r>
              <a:rPr lang="fr-FR" sz="2000" dirty="0"/>
              <a:t>Cliquer sur le bouton        avec la souris et </a:t>
            </a:r>
            <a:r>
              <a:rPr lang="fr-FR" sz="2000" b="1" dirty="0"/>
              <a:t>non le microphone </a:t>
            </a:r>
            <a:r>
              <a:rPr lang="fr-FR" sz="2000" dirty="0"/>
              <a:t>; celui-ci devient   </a:t>
            </a:r>
          </a:p>
          <a:p>
            <a:pPr marL="0" indent="0">
              <a:buNone/>
            </a:pPr>
            <a:endParaRPr lang="fr-FR" sz="2000" dirty="0"/>
          </a:p>
          <a:p>
            <a:pPr marL="380990" indent="-380990">
              <a:buFont typeface="Wingdings" panose="05000000000000000000" pitchFamily="2" charset="2"/>
              <a:buChar char="§"/>
            </a:pPr>
            <a:r>
              <a:rPr lang="fr-FR" sz="2000" dirty="0"/>
              <a:t>Prononcer le mot naturellement</a:t>
            </a:r>
          </a:p>
          <a:p>
            <a:pPr marL="0" indent="0">
              <a:buNone/>
            </a:pPr>
            <a:endParaRPr lang="fr-FR" sz="2000" dirty="0"/>
          </a:p>
          <a:p>
            <a:pPr marL="380990" indent="-380990">
              <a:buFont typeface="Wingdings" panose="05000000000000000000" pitchFamily="2" charset="2"/>
              <a:buChar char="§"/>
            </a:pPr>
            <a:r>
              <a:rPr lang="fr-FR" sz="2000" dirty="0"/>
              <a:t>L’enregistrement s’arrêtera tout seul.</a:t>
            </a:r>
          </a:p>
          <a:p>
            <a:pPr marL="380990" indent="-380990">
              <a:buFont typeface="Wingdings" panose="05000000000000000000" pitchFamily="2" charset="2"/>
              <a:buChar char="§"/>
            </a:pPr>
            <a:endParaRPr lang="fr-FR" sz="2000" dirty="0"/>
          </a:p>
          <a:p>
            <a:pPr marL="380990" indent="-380990">
              <a:buFont typeface="Wingdings" panose="05000000000000000000" pitchFamily="2" charset="2"/>
              <a:buChar char="§"/>
            </a:pPr>
            <a:r>
              <a:rPr lang="fr-FR" sz="2000" dirty="0"/>
              <a:t>Si le mot est trop différent de la forme prononcée, il faudra écrire une forme prononcée comme vous l’entendez</a:t>
            </a:r>
          </a:p>
          <a:p>
            <a:pPr marL="0" indent="0">
              <a:buNone/>
            </a:pPr>
            <a:r>
              <a:rPr lang="fr-FR" sz="2000" dirty="0"/>
              <a:t>Exemple: eu slache eu prime</a:t>
            </a:r>
          </a:p>
          <a:p>
            <a:pPr marL="380990" indent="-380990">
              <a:buFont typeface="Wingdings" panose="05000000000000000000" pitchFamily="2" charset="2"/>
              <a:buChar char="§"/>
            </a:pPr>
            <a:endParaRPr lang="fr-FR" sz="2000" dirty="0"/>
          </a:p>
          <a:p>
            <a:pPr marL="380990" indent="-380990">
              <a:buFont typeface="Wingdings" panose="05000000000000000000" pitchFamily="2" charset="2"/>
              <a:buChar char="§"/>
            </a:pPr>
            <a:endParaRPr lang="fr-FR" sz="2000" dirty="0"/>
          </a:p>
          <a:p>
            <a:pPr marL="380990" indent="-380990">
              <a:buFont typeface="Wingdings" panose="05000000000000000000" pitchFamily="2" charset="2"/>
              <a:buChar char="§"/>
            </a:pPr>
            <a:endParaRPr lang="fr-FR" sz="2000" dirty="0"/>
          </a:p>
          <a:p>
            <a:endParaRPr lang="fr-FR" sz="2000" dirty="0"/>
          </a:p>
          <a:p>
            <a:endParaRPr lang="fr-FR" sz="2000" dirty="0"/>
          </a:p>
          <a:p>
            <a:pPr marL="0" indent="0">
              <a:buNone/>
            </a:pPr>
            <a:endParaRPr lang="fr-FR" dirty="0"/>
          </a:p>
        </p:txBody>
      </p:sp>
      <p:sp>
        <p:nvSpPr>
          <p:cNvPr id="5" name="ZoneTexte 4">
            <a:extLst>
              <a:ext uri="{FF2B5EF4-FFF2-40B4-BE49-F238E27FC236}">
                <a16:creationId xmlns:a16="http://schemas.microsoft.com/office/drawing/2014/main" id="{90A0170C-F9BC-04D3-C8EA-F58344C7485C}"/>
              </a:ext>
            </a:extLst>
          </p:cNvPr>
          <p:cNvSpPr txBox="1"/>
          <p:nvPr/>
        </p:nvSpPr>
        <p:spPr>
          <a:xfrm>
            <a:off x="757451" y="1605971"/>
            <a:ext cx="11170692" cy="646331"/>
          </a:xfrm>
          <a:prstGeom prst="rect">
            <a:avLst/>
          </a:prstGeom>
          <a:noFill/>
        </p:spPr>
        <p:txBody>
          <a:bodyPr wrap="square">
            <a:spAutoFit/>
          </a:bodyPr>
          <a:lstStyle/>
          <a:p>
            <a:r>
              <a:rPr lang="fr-FR" sz="1800" dirty="0">
                <a:solidFill>
                  <a:schemeClr val="tx1"/>
                </a:solidFill>
              </a:rPr>
              <a:t>L’utilisateur peut </a:t>
            </a:r>
            <a:r>
              <a:rPr lang="fr-FR" sz="1800" b="1" dirty="0">
                <a:solidFill>
                  <a:schemeClr val="tx1"/>
                </a:solidFill>
              </a:rPr>
              <a:t>enrichir le vocabulaire</a:t>
            </a:r>
            <a:r>
              <a:rPr lang="fr-FR" sz="1800" dirty="0">
                <a:solidFill>
                  <a:schemeClr val="tx1"/>
                </a:solidFill>
              </a:rPr>
              <a:t>, en ajoutant des mots à son vocabulaire qui ne sont pas reconnus.</a:t>
            </a:r>
          </a:p>
          <a:p>
            <a:endParaRPr lang="fr-FR" sz="1800" dirty="0"/>
          </a:p>
        </p:txBody>
      </p:sp>
      <p:pic>
        <p:nvPicPr>
          <p:cNvPr id="4" name="Picture 6">
            <a:extLst>
              <a:ext uri="{FF2B5EF4-FFF2-40B4-BE49-F238E27FC236}">
                <a16:creationId xmlns:a16="http://schemas.microsoft.com/office/drawing/2014/main" id="{1B8BE39C-DDCB-3F3B-7A31-DBF0247933D6}"/>
              </a:ext>
            </a:extLst>
          </p:cNvPr>
          <p:cNvPicPr>
            <a:picLocks noChangeAspect="1"/>
          </p:cNvPicPr>
          <p:nvPr/>
        </p:nvPicPr>
        <p:blipFill>
          <a:blip r:embed="rId2"/>
          <a:stretch>
            <a:fillRect/>
          </a:stretch>
        </p:blipFill>
        <p:spPr>
          <a:xfrm>
            <a:off x="3372642" y="2385560"/>
            <a:ext cx="407221" cy="385788"/>
          </a:xfrm>
          <a:prstGeom prst="rect">
            <a:avLst/>
          </a:prstGeom>
        </p:spPr>
      </p:pic>
      <p:pic>
        <p:nvPicPr>
          <p:cNvPr id="7" name="Picture 7">
            <a:extLst>
              <a:ext uri="{FF2B5EF4-FFF2-40B4-BE49-F238E27FC236}">
                <a16:creationId xmlns:a16="http://schemas.microsoft.com/office/drawing/2014/main" id="{1A31C018-82A9-F95D-C289-0B6C84A69053}"/>
              </a:ext>
            </a:extLst>
          </p:cNvPr>
          <p:cNvPicPr>
            <a:picLocks noChangeAspect="1"/>
          </p:cNvPicPr>
          <p:nvPr/>
        </p:nvPicPr>
        <p:blipFill>
          <a:blip r:embed="rId3"/>
          <a:stretch>
            <a:fillRect/>
          </a:stretch>
        </p:blipFill>
        <p:spPr>
          <a:xfrm>
            <a:off x="2736417" y="2847075"/>
            <a:ext cx="373379" cy="346709"/>
          </a:xfrm>
          <a:prstGeom prst="rect">
            <a:avLst/>
          </a:prstGeom>
        </p:spPr>
      </p:pic>
      <p:pic>
        <p:nvPicPr>
          <p:cNvPr id="8" name="Image 7">
            <a:extLst>
              <a:ext uri="{FF2B5EF4-FFF2-40B4-BE49-F238E27FC236}">
                <a16:creationId xmlns:a16="http://schemas.microsoft.com/office/drawing/2014/main" id="{99205154-E247-3AA3-701A-45842D391F46}"/>
              </a:ext>
            </a:extLst>
          </p:cNvPr>
          <p:cNvPicPr>
            <a:picLocks noChangeAspect="1"/>
          </p:cNvPicPr>
          <p:nvPr/>
        </p:nvPicPr>
        <p:blipFill>
          <a:blip r:embed="rId4"/>
          <a:stretch>
            <a:fillRect/>
          </a:stretch>
        </p:blipFill>
        <p:spPr>
          <a:xfrm>
            <a:off x="5113764" y="2235023"/>
            <a:ext cx="3432792" cy="3850540"/>
          </a:xfrm>
          <a:prstGeom prst="rect">
            <a:avLst/>
          </a:prstGeom>
        </p:spPr>
      </p:pic>
      <p:pic>
        <p:nvPicPr>
          <p:cNvPr id="9" name="Image 8">
            <a:extLst>
              <a:ext uri="{FF2B5EF4-FFF2-40B4-BE49-F238E27FC236}">
                <a16:creationId xmlns:a16="http://schemas.microsoft.com/office/drawing/2014/main" id="{7D61E231-A660-17A0-FA7E-0A49690023DD}"/>
              </a:ext>
            </a:extLst>
          </p:cNvPr>
          <p:cNvPicPr>
            <a:picLocks noChangeAspect="1"/>
          </p:cNvPicPr>
          <p:nvPr/>
        </p:nvPicPr>
        <p:blipFill>
          <a:blip r:embed="rId5"/>
          <a:stretch>
            <a:fillRect/>
          </a:stretch>
        </p:blipFill>
        <p:spPr>
          <a:xfrm>
            <a:off x="8647706" y="2217744"/>
            <a:ext cx="3392868" cy="3850540"/>
          </a:xfrm>
          <a:prstGeom prst="rect">
            <a:avLst/>
          </a:prstGeom>
        </p:spPr>
      </p:pic>
    </p:spTree>
    <p:extLst>
      <p:ext uri="{BB962C8B-B14F-4D97-AF65-F5344CB8AC3E}">
        <p14:creationId xmlns:p14="http://schemas.microsoft.com/office/powerpoint/2010/main" val="409732666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54EE1-8238-219D-5CD3-3266CB6330D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C75E232-C7FF-2591-94DE-0F472F30B65F}"/>
              </a:ext>
            </a:extLst>
          </p:cNvPr>
          <p:cNvSpPr>
            <a:spLocks noGrp="1"/>
          </p:cNvSpPr>
          <p:nvPr>
            <p:ph type="title"/>
          </p:nvPr>
        </p:nvSpPr>
        <p:spPr/>
        <p:txBody>
          <a:bodyPr/>
          <a:lstStyle/>
          <a:p>
            <a:r>
              <a:rPr lang="fr-FR" noProof="0" dirty="0"/>
              <a:t>Gestion des mots</a:t>
            </a:r>
            <a:endParaRPr lang="fr-FR" dirty="0"/>
          </a:p>
        </p:txBody>
      </p:sp>
      <p:pic>
        <p:nvPicPr>
          <p:cNvPr id="3" name="Image 2">
            <a:extLst>
              <a:ext uri="{FF2B5EF4-FFF2-40B4-BE49-F238E27FC236}">
                <a16:creationId xmlns:a16="http://schemas.microsoft.com/office/drawing/2014/main" id="{C435951B-9BA3-805B-26A1-5F8FA4B1D555}"/>
              </a:ext>
            </a:extLst>
          </p:cNvPr>
          <p:cNvPicPr>
            <a:picLocks noChangeAspect="1"/>
          </p:cNvPicPr>
          <p:nvPr/>
        </p:nvPicPr>
        <p:blipFill>
          <a:blip r:embed="rId2"/>
          <a:stretch>
            <a:fillRect/>
          </a:stretch>
        </p:blipFill>
        <p:spPr>
          <a:xfrm>
            <a:off x="7109670" y="1637853"/>
            <a:ext cx="3710147" cy="2000901"/>
          </a:xfrm>
          <a:prstGeom prst="rect">
            <a:avLst/>
          </a:prstGeom>
        </p:spPr>
      </p:pic>
      <p:grpSp>
        <p:nvGrpSpPr>
          <p:cNvPr id="10" name="Groupe 9">
            <a:extLst>
              <a:ext uri="{FF2B5EF4-FFF2-40B4-BE49-F238E27FC236}">
                <a16:creationId xmlns:a16="http://schemas.microsoft.com/office/drawing/2014/main" id="{1DD79C21-1E68-0A1F-D1AC-59C35BF768B4}"/>
              </a:ext>
            </a:extLst>
          </p:cNvPr>
          <p:cNvGrpSpPr/>
          <p:nvPr/>
        </p:nvGrpSpPr>
        <p:grpSpPr>
          <a:xfrm>
            <a:off x="1029159" y="4684881"/>
            <a:ext cx="6702009" cy="1811304"/>
            <a:chOff x="1436798" y="3295733"/>
            <a:chExt cx="5026507" cy="1358478"/>
          </a:xfrm>
        </p:grpSpPr>
        <p:pic>
          <p:nvPicPr>
            <p:cNvPr id="11" name="Image 10">
              <a:extLst>
                <a:ext uri="{FF2B5EF4-FFF2-40B4-BE49-F238E27FC236}">
                  <a16:creationId xmlns:a16="http://schemas.microsoft.com/office/drawing/2014/main" id="{CE766A3E-06CB-B884-25BE-8638266B919B}"/>
                </a:ext>
              </a:extLst>
            </p:cNvPr>
            <p:cNvPicPr>
              <a:picLocks noChangeAspect="1"/>
            </p:cNvPicPr>
            <p:nvPr/>
          </p:nvPicPr>
          <p:blipFill>
            <a:blip r:embed="rId2"/>
            <a:stretch>
              <a:fillRect/>
            </a:stretch>
          </p:blipFill>
          <p:spPr>
            <a:xfrm>
              <a:off x="1436798" y="3295733"/>
              <a:ext cx="2518941" cy="1358478"/>
            </a:xfrm>
            <a:prstGeom prst="rect">
              <a:avLst/>
            </a:prstGeom>
          </p:spPr>
        </p:pic>
        <p:pic>
          <p:nvPicPr>
            <p:cNvPr id="12" name="Image 11">
              <a:extLst>
                <a:ext uri="{FF2B5EF4-FFF2-40B4-BE49-F238E27FC236}">
                  <a16:creationId xmlns:a16="http://schemas.microsoft.com/office/drawing/2014/main" id="{3EC6547C-E1F4-444E-9B38-EC09CAAC3C02}"/>
                </a:ext>
              </a:extLst>
            </p:cNvPr>
            <p:cNvPicPr>
              <a:picLocks noChangeAspect="1"/>
            </p:cNvPicPr>
            <p:nvPr/>
          </p:nvPicPr>
          <p:blipFill>
            <a:blip r:embed="rId3"/>
            <a:stretch>
              <a:fillRect/>
            </a:stretch>
          </p:blipFill>
          <p:spPr>
            <a:xfrm>
              <a:off x="5098088" y="3574636"/>
              <a:ext cx="1365217" cy="1008476"/>
            </a:xfrm>
            <a:prstGeom prst="rect">
              <a:avLst/>
            </a:prstGeom>
          </p:spPr>
        </p:pic>
        <p:sp>
          <p:nvSpPr>
            <p:cNvPr id="13" name="Ellipse 12">
              <a:extLst>
                <a:ext uri="{FF2B5EF4-FFF2-40B4-BE49-F238E27FC236}">
                  <a16:creationId xmlns:a16="http://schemas.microsoft.com/office/drawing/2014/main" id="{30A219DE-C202-B614-7A91-62C75C138A9D}"/>
                </a:ext>
              </a:extLst>
            </p:cNvPr>
            <p:cNvSpPr/>
            <p:nvPr/>
          </p:nvSpPr>
          <p:spPr>
            <a:xfrm>
              <a:off x="3377820" y="3466531"/>
              <a:ext cx="232012" cy="23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353"/>
            </a:p>
          </p:txBody>
        </p:sp>
        <p:cxnSp>
          <p:nvCxnSpPr>
            <p:cNvPr id="14" name="Connecteur droit avec flèche 13">
              <a:extLst>
                <a:ext uri="{FF2B5EF4-FFF2-40B4-BE49-F238E27FC236}">
                  <a16:creationId xmlns:a16="http://schemas.microsoft.com/office/drawing/2014/main" id="{41FDD9FF-2829-1C54-A447-C4B36EB8EAB1}"/>
                </a:ext>
              </a:extLst>
            </p:cNvPr>
            <p:cNvCxnSpPr/>
            <p:nvPr/>
          </p:nvCxnSpPr>
          <p:spPr>
            <a:xfrm>
              <a:off x="3609832" y="3574636"/>
              <a:ext cx="1578431" cy="404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ZoneTexte 17">
            <a:extLst>
              <a:ext uri="{FF2B5EF4-FFF2-40B4-BE49-F238E27FC236}">
                <a16:creationId xmlns:a16="http://schemas.microsoft.com/office/drawing/2014/main" id="{C4BDEA04-DE7A-0C72-8650-9940626B3627}"/>
              </a:ext>
            </a:extLst>
          </p:cNvPr>
          <p:cNvSpPr txBox="1"/>
          <p:nvPr/>
        </p:nvSpPr>
        <p:spPr>
          <a:xfrm>
            <a:off x="706272" y="2008204"/>
            <a:ext cx="6762464" cy="2585323"/>
          </a:xfrm>
          <a:prstGeom prst="rect">
            <a:avLst/>
          </a:prstGeom>
          <a:noFill/>
        </p:spPr>
        <p:txBody>
          <a:bodyPr wrap="square">
            <a:spAutoFit/>
          </a:bodyPr>
          <a:lstStyle/>
          <a:p>
            <a:pPr marL="0" lvl="2" indent="0">
              <a:buNone/>
            </a:pPr>
            <a:r>
              <a:rPr lang="fr-FR" sz="1800" dirty="0"/>
              <a:t>Pour gérer les mots:</a:t>
            </a:r>
          </a:p>
          <a:p>
            <a:pPr marL="380990" lvl="2" indent="-380990">
              <a:buFont typeface="Wingdings" panose="05000000000000000000" pitchFamily="2" charset="2"/>
              <a:buChar char="§"/>
            </a:pPr>
            <a:r>
              <a:rPr lang="fr-FR" sz="1800" dirty="0"/>
              <a:t>La commande vocale «Gérer les mots» ou «Gérer le vocabulaire»</a:t>
            </a:r>
          </a:p>
          <a:p>
            <a:pPr marL="380990" lvl="2" indent="-380990">
              <a:buFont typeface="Wingdings" panose="05000000000000000000" pitchFamily="2" charset="2"/>
              <a:buChar char="§"/>
            </a:pPr>
            <a:r>
              <a:rPr lang="fr-FR" sz="1800" dirty="0"/>
              <a:t>L’icône     , puis gérer le vocabulaire</a:t>
            </a:r>
          </a:p>
          <a:p>
            <a:pPr marL="0" lvl="2" indent="0">
              <a:buNone/>
            </a:pPr>
            <a:endParaRPr lang="fr-FR" sz="1800" dirty="0"/>
          </a:p>
          <a:p>
            <a:pPr marL="0" lvl="2" indent="0">
              <a:buNone/>
            </a:pPr>
            <a:endParaRPr lang="fr-FR" sz="1800" dirty="0"/>
          </a:p>
          <a:p>
            <a:pPr marL="0" lvl="2" indent="0">
              <a:buNone/>
            </a:pPr>
            <a:endParaRPr lang="fr-FR" sz="1800" dirty="0"/>
          </a:p>
          <a:p>
            <a:pPr marL="0" lvl="2" indent="0">
              <a:buNone/>
            </a:pPr>
            <a:endParaRPr lang="fr-FR" sz="1800" dirty="0"/>
          </a:p>
          <a:p>
            <a:pPr marL="0" lvl="2" indent="0">
              <a:buNone/>
            </a:pPr>
            <a:r>
              <a:rPr lang="fr-FR" sz="1800" dirty="0"/>
              <a:t>Pour visualiser, l’ensemble des mots lié à un groupe, site</a:t>
            </a:r>
          </a:p>
        </p:txBody>
      </p:sp>
      <p:pic>
        <p:nvPicPr>
          <p:cNvPr id="19" name="Image 18">
            <a:extLst>
              <a:ext uri="{FF2B5EF4-FFF2-40B4-BE49-F238E27FC236}">
                <a16:creationId xmlns:a16="http://schemas.microsoft.com/office/drawing/2014/main" id="{7B1E457D-4D6A-3139-DD7D-1C1763D972F6}"/>
              </a:ext>
            </a:extLst>
          </p:cNvPr>
          <p:cNvPicPr>
            <a:picLocks noChangeAspect="1"/>
          </p:cNvPicPr>
          <p:nvPr/>
        </p:nvPicPr>
        <p:blipFill>
          <a:blip r:embed="rId4"/>
          <a:stretch>
            <a:fillRect/>
          </a:stretch>
        </p:blipFill>
        <p:spPr>
          <a:xfrm>
            <a:off x="1893368" y="2863042"/>
            <a:ext cx="269323" cy="330533"/>
          </a:xfrm>
          <a:prstGeom prst="rect">
            <a:avLst/>
          </a:prstGeom>
        </p:spPr>
      </p:pic>
    </p:spTree>
    <p:extLst>
      <p:ext uri="{BB962C8B-B14F-4D97-AF65-F5344CB8AC3E}">
        <p14:creationId xmlns:p14="http://schemas.microsoft.com/office/powerpoint/2010/main" val="216544411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36F7CCA-73FD-074E-A7C6-B33C0914B9D1}"/>
              </a:ext>
            </a:extLst>
          </p:cNvPr>
          <p:cNvSpPr>
            <a:spLocks noGrp="1"/>
          </p:cNvSpPr>
          <p:nvPr>
            <p:ph type="title"/>
          </p:nvPr>
        </p:nvSpPr>
        <p:spPr/>
        <p:txBody>
          <a:bodyPr/>
          <a:lstStyle/>
          <a:p>
            <a:r>
              <a:rPr lang="fr-FR" noProof="0" dirty="0"/>
              <a:t>Utilisation de DMO : Insertions automatiques</a:t>
            </a:r>
            <a:endParaRPr lang="fr-FR" dirty="0"/>
          </a:p>
        </p:txBody>
      </p:sp>
      <p:sp>
        <p:nvSpPr>
          <p:cNvPr id="4" name="Content Placeholder 5">
            <a:extLst>
              <a:ext uri="{FF2B5EF4-FFF2-40B4-BE49-F238E27FC236}">
                <a16:creationId xmlns:a16="http://schemas.microsoft.com/office/drawing/2014/main" id="{64C2DD42-88F4-B0FA-3ABB-04144757568E}"/>
              </a:ext>
            </a:extLst>
          </p:cNvPr>
          <p:cNvSpPr txBox="1">
            <a:spLocks/>
          </p:cNvSpPr>
          <p:nvPr/>
        </p:nvSpPr>
        <p:spPr>
          <a:xfrm>
            <a:off x="4941887" y="1914004"/>
            <a:ext cx="6773863" cy="1982274"/>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a:p>
          <a:p>
            <a:pPr lvl="1"/>
            <a:r>
              <a:rPr lang="fr-FR" sz="1867"/>
              <a:t>Les insertions automatiques sont des textes types à appeler via une commande vocale (formule de politesse, textes à trous).</a:t>
            </a:r>
          </a:p>
          <a:p>
            <a:pPr lvl="1"/>
            <a:endParaRPr lang="fr-FR" sz="1867"/>
          </a:p>
          <a:p>
            <a:pPr lvl="1"/>
            <a:r>
              <a:rPr lang="fr-FR" sz="1867"/>
              <a:t>Saisie rapide, uniformisation des documents, standardisation des process</a:t>
            </a:r>
          </a:p>
          <a:p>
            <a:endParaRPr lang="fr-FR" dirty="0"/>
          </a:p>
        </p:txBody>
      </p:sp>
    </p:spTree>
    <p:extLst>
      <p:ext uri="{BB962C8B-B14F-4D97-AF65-F5344CB8AC3E}">
        <p14:creationId xmlns:p14="http://schemas.microsoft.com/office/powerpoint/2010/main" val="286422526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C1B832-5531-6E42-9EC2-30753504E668}"/>
              </a:ext>
            </a:extLst>
          </p:cNvPr>
          <p:cNvSpPr>
            <a:spLocks noGrp="1"/>
          </p:cNvSpPr>
          <p:nvPr>
            <p:ph type="title"/>
          </p:nvPr>
        </p:nvSpPr>
        <p:spPr>
          <a:xfrm>
            <a:off x="588263" y="457200"/>
            <a:ext cx="11018520" cy="553998"/>
          </a:xfrm>
        </p:spPr>
        <p:txBody>
          <a:bodyPr wrap="square" anchor="ctr">
            <a:normAutofit/>
          </a:bodyPr>
          <a:lstStyle/>
          <a:p>
            <a:r>
              <a:rPr lang="fr-FR" noProof="0" dirty="0"/>
              <a:t>Insertions automatiques</a:t>
            </a:r>
            <a:endParaRPr lang="en-US"/>
          </a:p>
        </p:txBody>
      </p:sp>
      <p:sp>
        <p:nvSpPr>
          <p:cNvPr id="6" name="Content Placeholder 5">
            <a:extLst>
              <a:ext uri="{FF2B5EF4-FFF2-40B4-BE49-F238E27FC236}">
                <a16:creationId xmlns:a16="http://schemas.microsoft.com/office/drawing/2014/main" id="{71051CB3-050A-7543-99CF-4419A914993E}"/>
              </a:ext>
            </a:extLst>
          </p:cNvPr>
          <p:cNvSpPr>
            <a:spLocks noGrp="1"/>
          </p:cNvSpPr>
          <p:nvPr>
            <p:ph sz="quarter" idx="12"/>
          </p:nvPr>
        </p:nvSpPr>
        <p:spPr>
          <a:xfrm>
            <a:off x="584200" y="1844674"/>
            <a:ext cx="5211763" cy="4424363"/>
          </a:xfrm>
        </p:spPr>
        <p:txBody>
          <a:bodyPr wrap="square">
            <a:normAutofit/>
          </a:bodyPr>
          <a:lstStyle/>
          <a:p>
            <a:pPr marL="0" lvl="2" indent="0">
              <a:lnSpc>
                <a:spcPct val="90000"/>
              </a:lnSpc>
              <a:buNone/>
            </a:pPr>
            <a:r>
              <a:rPr lang="fr-FR" sz="1500" dirty="0"/>
              <a:t>Commande vocale «  Ajouter une insertion automatique » </a:t>
            </a:r>
          </a:p>
          <a:p>
            <a:pPr marL="380990" lvl="2" indent="-380990">
              <a:lnSpc>
                <a:spcPct val="90000"/>
              </a:lnSpc>
              <a:buFont typeface="Wingdings" panose="05000000000000000000" pitchFamily="2" charset="2"/>
              <a:buChar char="§"/>
            </a:pPr>
            <a:endParaRPr lang="fr-FR" sz="1500" dirty="0"/>
          </a:p>
          <a:p>
            <a:pPr marL="380990" lvl="2" indent="-380990">
              <a:lnSpc>
                <a:spcPct val="90000"/>
              </a:lnSpc>
              <a:buFont typeface="Wingdings" panose="05000000000000000000" pitchFamily="2" charset="2"/>
              <a:buChar char="§"/>
            </a:pPr>
            <a:r>
              <a:rPr lang="fr-FR" sz="1500" dirty="0"/>
              <a:t>Saisir un nom</a:t>
            </a:r>
          </a:p>
          <a:p>
            <a:pPr marL="380990" lvl="2" indent="-380990">
              <a:lnSpc>
                <a:spcPct val="90000"/>
              </a:lnSpc>
              <a:buFont typeface="Wingdings" panose="05000000000000000000" pitchFamily="2" charset="2"/>
              <a:buChar char="§"/>
            </a:pPr>
            <a:r>
              <a:rPr lang="fr-FR" sz="1500" dirty="0"/>
              <a:t>Saisir une forme prononcée en excluant :</a:t>
            </a:r>
          </a:p>
          <a:p>
            <a:pPr lvl="2">
              <a:lnSpc>
                <a:spcPct val="90000"/>
              </a:lnSpc>
            </a:pPr>
            <a:r>
              <a:rPr lang="fr-FR" sz="1500" dirty="0"/>
              <a:t>Les phrases très courtes (une seule syllabe par exemple)</a:t>
            </a:r>
          </a:p>
          <a:p>
            <a:pPr lvl="2">
              <a:lnSpc>
                <a:spcPct val="90000"/>
              </a:lnSpc>
            </a:pPr>
            <a:r>
              <a:rPr lang="fr-FR" sz="1500" dirty="0"/>
              <a:t>Les majuscules (sauf pour les acronymes, par exemple I R M)</a:t>
            </a:r>
          </a:p>
          <a:p>
            <a:pPr lvl="2">
              <a:lnSpc>
                <a:spcPct val="90000"/>
              </a:lnSpc>
            </a:pPr>
            <a:r>
              <a:rPr lang="fr-FR" sz="1500" dirty="0"/>
              <a:t>Les abréviations</a:t>
            </a:r>
          </a:p>
          <a:p>
            <a:pPr lvl="2">
              <a:lnSpc>
                <a:spcPct val="90000"/>
              </a:lnSpc>
            </a:pPr>
            <a:r>
              <a:rPr lang="fr-FR" sz="1500" dirty="0"/>
              <a:t>Les chiffres (utilisez 'douze' au lieu de '12')</a:t>
            </a:r>
          </a:p>
          <a:p>
            <a:pPr lvl="2">
              <a:lnSpc>
                <a:spcPct val="90000"/>
              </a:lnSpc>
            </a:pPr>
            <a:r>
              <a:rPr lang="fr-FR" sz="1500" dirty="0"/>
              <a:t>Les signes de ponctuation (tels que ", ! ?, etc.)</a:t>
            </a:r>
          </a:p>
          <a:p>
            <a:pPr lvl="2">
              <a:lnSpc>
                <a:spcPct val="90000"/>
              </a:lnSpc>
            </a:pPr>
            <a:r>
              <a:rPr lang="fr-FR" sz="1500" dirty="0"/>
              <a:t>Les symboles (tels que +, -, &amp;, $, etc.)</a:t>
            </a:r>
          </a:p>
          <a:p>
            <a:pPr marL="380990" lvl="2" indent="-380990">
              <a:lnSpc>
                <a:spcPct val="90000"/>
              </a:lnSpc>
              <a:buFont typeface="Wingdings" panose="05000000000000000000" pitchFamily="2" charset="2"/>
              <a:buChar char="§"/>
            </a:pPr>
            <a:r>
              <a:rPr lang="fr-FR" sz="1500" dirty="0"/>
              <a:t>Saisir le contenu, possibilité d’intégrer des Variables [ ]</a:t>
            </a:r>
          </a:p>
          <a:p>
            <a:pPr marL="613818" lvl="3" indent="-380990">
              <a:lnSpc>
                <a:spcPct val="90000"/>
              </a:lnSpc>
              <a:buFont typeface="Wingdings" panose="05000000000000000000" pitchFamily="2" charset="2"/>
              <a:buChar char="§"/>
            </a:pPr>
            <a:r>
              <a:rPr lang="fr-FR" sz="1500" dirty="0"/>
              <a:t>Exemple : [], [oui], [oui | non]</a:t>
            </a:r>
          </a:p>
          <a:p>
            <a:pPr>
              <a:lnSpc>
                <a:spcPct val="90000"/>
              </a:lnSpc>
            </a:pPr>
            <a:endParaRPr lang="fr-FR" sz="1500" dirty="0"/>
          </a:p>
        </p:txBody>
      </p:sp>
      <p:sp>
        <p:nvSpPr>
          <p:cNvPr id="4" name="Slide Number Placeholder 3" hidden="1">
            <a:extLst>
              <a:ext uri="{FF2B5EF4-FFF2-40B4-BE49-F238E27FC236}">
                <a16:creationId xmlns:a16="http://schemas.microsoft.com/office/drawing/2014/main" id="{B1B5715A-97B5-C845-846A-86ED99E553F9}"/>
              </a:ext>
            </a:extLst>
          </p:cNvPr>
          <p:cNvSpPr>
            <a:spLocks noGrp="1"/>
          </p:cNvSpPr>
          <p:nvPr>
            <p:ph type="sldNum" sz="quarter" idx="4294967295"/>
          </p:nvPr>
        </p:nvSpPr>
        <p:spPr>
          <a:xfrm>
            <a:off x="11011928" y="6654630"/>
            <a:ext cx="722872" cy="164148"/>
          </a:xfrm>
        </p:spPr>
        <p:txBody>
          <a:bodyPr wrap="square" anchor="ctr">
            <a:normAutofit/>
          </a:bodyPr>
          <a:lstStyle/>
          <a:p>
            <a:pPr>
              <a:lnSpc>
                <a:spcPct val="90000"/>
              </a:lnSpc>
              <a:spcAft>
                <a:spcPts val="800"/>
              </a:spcAft>
            </a:pPr>
            <a:fld id="{45132403-2DDF-4A4C-B795-ED8EBA94B7E5}" type="slidenum">
              <a:rPr lang="en-US" sz="400" smtClean="0"/>
              <a:pPr>
                <a:lnSpc>
                  <a:spcPct val="90000"/>
                </a:lnSpc>
                <a:spcAft>
                  <a:spcPts val="800"/>
                </a:spcAft>
              </a:pPr>
              <a:t>19</a:t>
            </a:fld>
            <a:endParaRPr lang="en-US" sz="400"/>
          </a:p>
        </p:txBody>
      </p:sp>
      <p:pic>
        <p:nvPicPr>
          <p:cNvPr id="11" name="Image 10">
            <a:extLst>
              <a:ext uri="{FF2B5EF4-FFF2-40B4-BE49-F238E27FC236}">
                <a16:creationId xmlns:a16="http://schemas.microsoft.com/office/drawing/2014/main" id="{D81D0842-8921-C84D-819E-13D54E14FD86}"/>
              </a:ext>
            </a:extLst>
          </p:cNvPr>
          <p:cNvPicPr>
            <a:picLocks noChangeAspect="1"/>
          </p:cNvPicPr>
          <p:nvPr/>
        </p:nvPicPr>
        <p:blipFill>
          <a:blip r:embed="rId2"/>
          <a:stretch>
            <a:fillRect/>
          </a:stretch>
        </p:blipFill>
        <p:spPr>
          <a:xfrm>
            <a:off x="6238764" y="1654084"/>
            <a:ext cx="5411238" cy="2667444"/>
          </a:xfrm>
          <a:prstGeom prst="rect">
            <a:avLst/>
          </a:prstGeom>
        </p:spPr>
      </p:pic>
      <p:pic>
        <p:nvPicPr>
          <p:cNvPr id="8" name="Image 7">
            <a:extLst>
              <a:ext uri="{FF2B5EF4-FFF2-40B4-BE49-F238E27FC236}">
                <a16:creationId xmlns:a16="http://schemas.microsoft.com/office/drawing/2014/main" id="{070835E2-7FEC-F835-73F0-22B44A9B8817}"/>
              </a:ext>
            </a:extLst>
          </p:cNvPr>
          <p:cNvPicPr>
            <a:picLocks noChangeAspect="1"/>
          </p:cNvPicPr>
          <p:nvPr/>
        </p:nvPicPr>
        <p:blipFill>
          <a:blip r:embed="rId3"/>
          <a:stretch>
            <a:fillRect/>
          </a:stretch>
        </p:blipFill>
        <p:spPr>
          <a:xfrm>
            <a:off x="6238764" y="2801924"/>
            <a:ext cx="4637182" cy="3312273"/>
          </a:xfrm>
          <a:prstGeom prst="rect">
            <a:avLst/>
          </a:prstGeom>
        </p:spPr>
      </p:pic>
    </p:spTree>
    <p:extLst>
      <p:ext uri="{BB962C8B-B14F-4D97-AF65-F5344CB8AC3E}">
        <p14:creationId xmlns:p14="http://schemas.microsoft.com/office/powerpoint/2010/main" val="103326849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4B66738-9ED6-9B0F-9EAA-6BDEA5ADB95A}"/>
              </a:ext>
            </a:extLst>
          </p:cNvPr>
          <p:cNvSpPr>
            <a:spLocks noGrp="1"/>
          </p:cNvSpPr>
          <p:nvPr>
            <p:ph type="title"/>
          </p:nvPr>
        </p:nvSpPr>
        <p:spPr>
          <a:xfrm>
            <a:off x="588263" y="457200"/>
            <a:ext cx="11018520" cy="553998"/>
          </a:xfrm>
        </p:spPr>
        <p:txBody>
          <a:bodyPr wrap="square" anchor="ctr">
            <a:normAutofit/>
          </a:bodyPr>
          <a:lstStyle/>
          <a:p>
            <a:r>
              <a:rPr lang="fr-FR" dirty="0"/>
              <a:t>Agenda</a:t>
            </a:r>
          </a:p>
        </p:txBody>
      </p:sp>
      <p:graphicFrame>
        <p:nvGraphicFramePr>
          <p:cNvPr id="9" name="Text Placeholder 2">
            <a:extLst>
              <a:ext uri="{FF2B5EF4-FFF2-40B4-BE49-F238E27FC236}">
                <a16:creationId xmlns:a16="http://schemas.microsoft.com/office/drawing/2014/main" id="{60F83B54-0FCE-2D30-387D-6440E9098007}"/>
              </a:ext>
            </a:extLst>
          </p:cNvPr>
          <p:cNvGraphicFramePr>
            <a:graphicFrameLocks noGrp="1"/>
          </p:cNvGraphicFramePr>
          <p:nvPr>
            <p:ph sz="quarter" idx="10"/>
            <p:extLst>
              <p:ext uri="{D42A27DB-BD31-4B8C-83A1-F6EECF244321}">
                <p14:modId xmlns:p14="http://schemas.microsoft.com/office/powerpoint/2010/main" val="3139429149"/>
              </p:ext>
            </p:extLst>
          </p:nvPr>
        </p:nvGraphicFramePr>
        <p:xfrm>
          <a:off x="584200" y="1844675"/>
          <a:ext cx="11018838" cy="4424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886005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C1B832-5531-6E42-9EC2-30753504E668}"/>
              </a:ext>
            </a:extLst>
          </p:cNvPr>
          <p:cNvSpPr>
            <a:spLocks noGrp="1"/>
          </p:cNvSpPr>
          <p:nvPr>
            <p:ph type="title"/>
          </p:nvPr>
        </p:nvSpPr>
        <p:spPr>
          <a:xfrm>
            <a:off x="588263" y="457200"/>
            <a:ext cx="11018520" cy="553998"/>
          </a:xfrm>
        </p:spPr>
        <p:txBody>
          <a:bodyPr wrap="square" anchor="ctr">
            <a:normAutofit/>
          </a:bodyPr>
          <a:lstStyle/>
          <a:p>
            <a:r>
              <a:rPr lang="fr-FR" noProof="0" dirty="0"/>
              <a:t>Insertions automatiques</a:t>
            </a:r>
            <a:endParaRPr lang="en-US"/>
          </a:p>
        </p:txBody>
      </p:sp>
      <p:sp>
        <p:nvSpPr>
          <p:cNvPr id="6" name="Content Placeholder 5">
            <a:extLst>
              <a:ext uri="{FF2B5EF4-FFF2-40B4-BE49-F238E27FC236}">
                <a16:creationId xmlns:a16="http://schemas.microsoft.com/office/drawing/2014/main" id="{71051CB3-050A-7543-99CF-4419A914993E}"/>
              </a:ext>
            </a:extLst>
          </p:cNvPr>
          <p:cNvSpPr>
            <a:spLocks noGrp="1"/>
          </p:cNvSpPr>
          <p:nvPr>
            <p:ph sz="quarter" idx="12"/>
          </p:nvPr>
        </p:nvSpPr>
        <p:spPr>
          <a:xfrm>
            <a:off x="584200" y="1844674"/>
            <a:ext cx="5211763" cy="4424363"/>
          </a:xfrm>
        </p:spPr>
        <p:txBody>
          <a:bodyPr wrap="square">
            <a:normAutofit/>
          </a:bodyPr>
          <a:lstStyle/>
          <a:p>
            <a:pPr marL="503754" lvl="1" indent="-380990">
              <a:lnSpc>
                <a:spcPct val="90000"/>
              </a:lnSpc>
            </a:pPr>
            <a:r>
              <a:rPr lang="fr-FR" sz="2200" dirty="0"/>
              <a:t>Récupération de texte et création d’insertion automatique:</a:t>
            </a:r>
          </a:p>
          <a:p>
            <a:pPr marL="713300" lvl="2" indent="-232828">
              <a:lnSpc>
                <a:spcPct val="90000"/>
              </a:lnSpc>
              <a:buFont typeface="Arial" panose="020B0604020202020204" pitchFamily="34" charset="0"/>
              <a:buChar char="•"/>
            </a:pPr>
            <a:r>
              <a:rPr lang="fr-FR" sz="2000" dirty="0"/>
              <a:t>Les commandes vocales : « tout sélectionner » « sélectionner de [texte] jusqu’à [texte] , « Sélectionner ce paragraphe »</a:t>
            </a:r>
          </a:p>
          <a:p>
            <a:pPr marL="713300" lvl="2" indent="-232828">
              <a:lnSpc>
                <a:spcPct val="90000"/>
              </a:lnSpc>
              <a:buFont typeface="Arial" panose="020B0604020202020204" pitchFamily="34" charset="0"/>
              <a:buChar char="•"/>
            </a:pPr>
            <a:r>
              <a:rPr lang="fr-FR" sz="2000" dirty="0"/>
              <a:t>Avec la souris</a:t>
            </a:r>
          </a:p>
          <a:p>
            <a:pPr marL="122764" lvl="2" indent="0">
              <a:lnSpc>
                <a:spcPct val="90000"/>
              </a:lnSpc>
              <a:buNone/>
            </a:pPr>
            <a:endParaRPr lang="fr-FR" sz="2200" dirty="0"/>
          </a:p>
          <a:p>
            <a:pPr marL="503754" lvl="2" indent="-380990">
              <a:lnSpc>
                <a:spcPct val="90000"/>
              </a:lnSpc>
              <a:buFont typeface="Wingdings" panose="05000000000000000000" pitchFamily="2" charset="2"/>
              <a:buChar char="§"/>
            </a:pPr>
            <a:r>
              <a:rPr lang="fr-FR" sz="2200" dirty="0"/>
              <a:t>Une fois sélectionné, utilisez la commande vocale «Ajouter une insertion automatique», saisir:</a:t>
            </a:r>
          </a:p>
          <a:p>
            <a:pPr marL="1113339" lvl="3">
              <a:lnSpc>
                <a:spcPct val="90000"/>
              </a:lnSpc>
            </a:pPr>
            <a:r>
              <a:rPr lang="fr-FR" sz="2000" dirty="0"/>
              <a:t>Nom</a:t>
            </a:r>
          </a:p>
          <a:p>
            <a:pPr marL="1113339" lvl="3">
              <a:lnSpc>
                <a:spcPct val="90000"/>
              </a:lnSpc>
            </a:pPr>
            <a:r>
              <a:rPr lang="fr-FR" sz="2000" dirty="0"/>
              <a:t>Forme prononcée</a:t>
            </a:r>
          </a:p>
          <a:p>
            <a:pPr>
              <a:lnSpc>
                <a:spcPct val="90000"/>
              </a:lnSpc>
            </a:pPr>
            <a:endParaRPr lang="fr-FR" sz="2200" dirty="0"/>
          </a:p>
        </p:txBody>
      </p:sp>
      <p:sp>
        <p:nvSpPr>
          <p:cNvPr id="4" name="Slide Number Placeholder 3" hidden="1">
            <a:extLst>
              <a:ext uri="{FF2B5EF4-FFF2-40B4-BE49-F238E27FC236}">
                <a16:creationId xmlns:a16="http://schemas.microsoft.com/office/drawing/2014/main" id="{B1B5715A-97B5-C845-846A-86ED99E553F9}"/>
              </a:ext>
            </a:extLst>
          </p:cNvPr>
          <p:cNvSpPr>
            <a:spLocks noGrp="1"/>
          </p:cNvSpPr>
          <p:nvPr>
            <p:ph type="sldNum" sz="quarter" idx="4294967295"/>
          </p:nvPr>
        </p:nvSpPr>
        <p:spPr>
          <a:xfrm>
            <a:off x="11011928" y="6654630"/>
            <a:ext cx="722872" cy="164148"/>
          </a:xfrm>
        </p:spPr>
        <p:txBody>
          <a:bodyPr wrap="square" anchor="ctr">
            <a:normAutofit/>
          </a:bodyPr>
          <a:lstStyle/>
          <a:p>
            <a:pPr>
              <a:lnSpc>
                <a:spcPct val="90000"/>
              </a:lnSpc>
              <a:spcAft>
                <a:spcPts val="800"/>
              </a:spcAft>
            </a:pPr>
            <a:fld id="{45132403-2DDF-4A4C-B795-ED8EBA94B7E5}" type="slidenum">
              <a:rPr lang="en-US" sz="400" smtClean="0"/>
              <a:pPr>
                <a:lnSpc>
                  <a:spcPct val="90000"/>
                </a:lnSpc>
                <a:spcAft>
                  <a:spcPts val="800"/>
                </a:spcAft>
              </a:pPr>
              <a:t>20</a:t>
            </a:fld>
            <a:endParaRPr lang="en-US" sz="400"/>
          </a:p>
        </p:txBody>
      </p:sp>
      <p:pic>
        <p:nvPicPr>
          <p:cNvPr id="3" name="Image 2">
            <a:extLst>
              <a:ext uri="{FF2B5EF4-FFF2-40B4-BE49-F238E27FC236}">
                <a16:creationId xmlns:a16="http://schemas.microsoft.com/office/drawing/2014/main" id="{3AC36243-D0AF-9604-AE4A-CFBED0050F5E}"/>
              </a:ext>
            </a:extLst>
          </p:cNvPr>
          <p:cNvPicPr>
            <a:picLocks noChangeAspect="1"/>
          </p:cNvPicPr>
          <p:nvPr/>
        </p:nvPicPr>
        <p:blipFill>
          <a:blip r:embed="rId2"/>
          <a:stretch>
            <a:fillRect/>
          </a:stretch>
        </p:blipFill>
        <p:spPr>
          <a:xfrm>
            <a:off x="5900595" y="1844674"/>
            <a:ext cx="5844347" cy="4156208"/>
          </a:xfrm>
          <a:prstGeom prst="rect">
            <a:avLst/>
          </a:prstGeom>
        </p:spPr>
      </p:pic>
    </p:spTree>
    <p:extLst>
      <p:ext uri="{BB962C8B-B14F-4D97-AF65-F5344CB8AC3E}">
        <p14:creationId xmlns:p14="http://schemas.microsoft.com/office/powerpoint/2010/main" val="58515297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C1B832-5531-6E42-9EC2-30753504E668}"/>
              </a:ext>
            </a:extLst>
          </p:cNvPr>
          <p:cNvSpPr>
            <a:spLocks noGrp="1"/>
          </p:cNvSpPr>
          <p:nvPr>
            <p:ph type="title"/>
          </p:nvPr>
        </p:nvSpPr>
        <p:spPr>
          <a:xfrm>
            <a:off x="588263" y="457200"/>
            <a:ext cx="11018520" cy="553998"/>
          </a:xfrm>
        </p:spPr>
        <p:txBody>
          <a:bodyPr wrap="square" anchor="ctr">
            <a:normAutofit/>
          </a:bodyPr>
          <a:lstStyle/>
          <a:p>
            <a:r>
              <a:rPr lang="fr-FR" noProof="0" dirty="0"/>
              <a:t>Insertions automatiques</a:t>
            </a:r>
            <a:endParaRPr lang="en-US" dirty="0"/>
          </a:p>
        </p:txBody>
      </p:sp>
      <p:sp>
        <p:nvSpPr>
          <p:cNvPr id="6" name="Content Placeholder 5">
            <a:extLst>
              <a:ext uri="{FF2B5EF4-FFF2-40B4-BE49-F238E27FC236}">
                <a16:creationId xmlns:a16="http://schemas.microsoft.com/office/drawing/2014/main" id="{71051CB3-050A-7543-99CF-4419A914993E}"/>
              </a:ext>
            </a:extLst>
          </p:cNvPr>
          <p:cNvSpPr>
            <a:spLocks noGrp="1"/>
          </p:cNvSpPr>
          <p:nvPr>
            <p:ph sz="quarter" idx="12"/>
          </p:nvPr>
        </p:nvSpPr>
        <p:spPr>
          <a:xfrm>
            <a:off x="584200" y="1844674"/>
            <a:ext cx="5211763" cy="4424363"/>
          </a:xfrm>
        </p:spPr>
        <p:txBody>
          <a:bodyPr wrap="square">
            <a:normAutofit/>
          </a:bodyPr>
          <a:lstStyle/>
          <a:p>
            <a:pPr marL="0" lvl="2" indent="0">
              <a:lnSpc>
                <a:spcPct val="90000"/>
              </a:lnSpc>
              <a:buNone/>
            </a:pPr>
            <a:r>
              <a:rPr lang="fr-FR" sz="1800"/>
              <a:t>Pour gérer les variables « [ ] », «[.. |.. ] » dans vos insertions automatiques:</a:t>
            </a:r>
          </a:p>
          <a:p>
            <a:pPr marL="0" lvl="2" indent="0">
              <a:lnSpc>
                <a:spcPct val="90000"/>
              </a:lnSpc>
              <a:buNone/>
            </a:pPr>
            <a:endParaRPr lang="fr-FR" sz="1800"/>
          </a:p>
          <a:p>
            <a:pPr marL="380990" lvl="2" indent="-380990">
              <a:lnSpc>
                <a:spcPct val="90000"/>
              </a:lnSpc>
              <a:buFont typeface="Wingdings" panose="05000000000000000000" pitchFamily="2" charset="2"/>
              <a:buChar char="§"/>
            </a:pPr>
            <a:r>
              <a:rPr lang="fr-FR" sz="1800"/>
              <a:t>La commande «</a:t>
            </a:r>
            <a:r>
              <a:rPr lang="fr-FR" sz="1800" b="1"/>
              <a:t>variable complète</a:t>
            </a:r>
            <a:r>
              <a:rPr lang="fr-FR" sz="1800"/>
              <a:t>», </a:t>
            </a:r>
          </a:p>
          <a:p>
            <a:pPr marL="613818" lvl="3" indent="-380990">
              <a:lnSpc>
                <a:spcPct val="90000"/>
              </a:lnSpc>
            </a:pPr>
            <a:r>
              <a:rPr lang="fr-FR" sz="1800"/>
              <a:t>Accepte la valeur par défaut de cette variable </a:t>
            </a:r>
          </a:p>
          <a:p>
            <a:pPr marL="613818" lvl="3" indent="-380990">
              <a:lnSpc>
                <a:spcPct val="90000"/>
              </a:lnSpc>
            </a:pPr>
            <a:r>
              <a:rPr lang="fr-FR" sz="1800"/>
              <a:t>Bouton du microphone pouvant être configuré</a:t>
            </a:r>
          </a:p>
          <a:p>
            <a:pPr marL="232828" lvl="3" indent="0">
              <a:lnSpc>
                <a:spcPct val="90000"/>
              </a:lnSpc>
              <a:buNone/>
            </a:pPr>
            <a:endParaRPr lang="fr-FR" sz="1800"/>
          </a:p>
          <a:p>
            <a:pPr marL="380990" lvl="2" indent="-380990">
              <a:lnSpc>
                <a:spcPct val="90000"/>
              </a:lnSpc>
              <a:buFont typeface="Wingdings" panose="05000000000000000000" pitchFamily="2" charset="2"/>
              <a:buChar char="§"/>
            </a:pPr>
            <a:r>
              <a:rPr lang="fr-FR" sz="1800"/>
              <a:t>La commande «</a:t>
            </a:r>
            <a:r>
              <a:rPr lang="fr-FR" sz="1800" b="1"/>
              <a:t>accepter les valeurs par défaut</a:t>
            </a:r>
            <a:r>
              <a:rPr lang="fr-FR" sz="1800"/>
              <a:t>», </a:t>
            </a:r>
          </a:p>
          <a:p>
            <a:pPr marL="613818" lvl="3" indent="-380990">
              <a:lnSpc>
                <a:spcPct val="90000"/>
              </a:lnSpc>
            </a:pPr>
            <a:r>
              <a:rPr lang="fr-FR" sz="1800"/>
              <a:t>Accepte la valeur par défaut de toutes les variables </a:t>
            </a:r>
          </a:p>
          <a:p>
            <a:pPr marL="613818" lvl="3" indent="-380990">
              <a:lnSpc>
                <a:spcPct val="90000"/>
              </a:lnSpc>
            </a:pPr>
            <a:r>
              <a:rPr lang="fr-FR" sz="1800"/>
              <a:t>Bouton du microphone pouvant être configuré</a:t>
            </a:r>
          </a:p>
          <a:p>
            <a:pPr>
              <a:lnSpc>
                <a:spcPct val="90000"/>
              </a:lnSpc>
            </a:pPr>
            <a:endParaRPr lang="fr-FR" sz="1800"/>
          </a:p>
        </p:txBody>
      </p:sp>
      <p:sp>
        <p:nvSpPr>
          <p:cNvPr id="4" name="Slide Number Placeholder 3">
            <a:extLst>
              <a:ext uri="{FF2B5EF4-FFF2-40B4-BE49-F238E27FC236}">
                <a16:creationId xmlns:a16="http://schemas.microsoft.com/office/drawing/2014/main" id="{B1B5715A-97B5-C845-846A-86ED99E553F9}"/>
              </a:ext>
            </a:extLst>
          </p:cNvPr>
          <p:cNvSpPr>
            <a:spLocks noGrp="1"/>
          </p:cNvSpPr>
          <p:nvPr>
            <p:ph type="sldNum" sz="quarter" idx="4294967295"/>
          </p:nvPr>
        </p:nvSpPr>
        <p:spPr/>
        <p:txBody>
          <a:bodyPr/>
          <a:lstStyle/>
          <a:p>
            <a:pPr>
              <a:spcAft>
                <a:spcPts val="600"/>
              </a:spcAft>
            </a:pPr>
            <a:fld id="{45132403-2DDF-4A4C-B795-ED8EBA94B7E5}" type="slidenum">
              <a:rPr lang="en-US" smtClean="0"/>
              <a:pPr>
                <a:spcAft>
                  <a:spcPts val="600"/>
                </a:spcAft>
              </a:pPr>
              <a:t>21</a:t>
            </a:fld>
            <a:endParaRPr lang="en-US"/>
          </a:p>
        </p:txBody>
      </p:sp>
      <p:pic>
        <p:nvPicPr>
          <p:cNvPr id="3" name="Image 2">
            <a:extLst>
              <a:ext uri="{FF2B5EF4-FFF2-40B4-BE49-F238E27FC236}">
                <a16:creationId xmlns:a16="http://schemas.microsoft.com/office/drawing/2014/main" id="{AF9C035A-86D1-49D4-F7B8-593BF8E76823}"/>
              </a:ext>
            </a:extLst>
          </p:cNvPr>
          <p:cNvPicPr>
            <a:picLocks noChangeAspect="1"/>
          </p:cNvPicPr>
          <p:nvPr/>
        </p:nvPicPr>
        <p:blipFill>
          <a:blip r:embed="rId2"/>
          <a:stretch>
            <a:fillRect/>
          </a:stretch>
        </p:blipFill>
        <p:spPr>
          <a:xfrm>
            <a:off x="5795963" y="1567004"/>
            <a:ext cx="6173403" cy="4424363"/>
          </a:xfrm>
          <a:prstGeom prst="rect">
            <a:avLst/>
          </a:prstGeom>
        </p:spPr>
      </p:pic>
    </p:spTree>
    <p:extLst>
      <p:ext uri="{BB962C8B-B14F-4D97-AF65-F5344CB8AC3E}">
        <p14:creationId xmlns:p14="http://schemas.microsoft.com/office/powerpoint/2010/main" val="253618287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ECFCD-7132-5C25-5AA2-F82E6929B67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5616FEB-C5CF-5FD0-3AFB-9AB7055A2AC9}"/>
              </a:ext>
            </a:extLst>
          </p:cNvPr>
          <p:cNvSpPr>
            <a:spLocks noGrp="1"/>
          </p:cNvSpPr>
          <p:nvPr>
            <p:ph type="title"/>
          </p:nvPr>
        </p:nvSpPr>
        <p:spPr>
          <a:xfrm>
            <a:off x="588263" y="457200"/>
            <a:ext cx="11018520" cy="553998"/>
          </a:xfrm>
        </p:spPr>
        <p:txBody>
          <a:bodyPr wrap="square" anchor="ctr">
            <a:normAutofit/>
          </a:bodyPr>
          <a:lstStyle/>
          <a:p>
            <a:r>
              <a:rPr lang="fr-FR" noProof="0" dirty="0"/>
              <a:t>Insertions automatiques</a:t>
            </a:r>
            <a:endParaRPr lang="en-US" dirty="0"/>
          </a:p>
        </p:txBody>
      </p:sp>
      <p:sp>
        <p:nvSpPr>
          <p:cNvPr id="4" name="Slide Number Placeholder 3">
            <a:extLst>
              <a:ext uri="{FF2B5EF4-FFF2-40B4-BE49-F238E27FC236}">
                <a16:creationId xmlns:a16="http://schemas.microsoft.com/office/drawing/2014/main" id="{3568D0A1-D202-9628-49B6-3AE04A94CA98}"/>
              </a:ext>
            </a:extLst>
          </p:cNvPr>
          <p:cNvSpPr>
            <a:spLocks noGrp="1"/>
          </p:cNvSpPr>
          <p:nvPr>
            <p:ph type="sldNum" sz="quarter" idx="4294967295"/>
          </p:nvPr>
        </p:nvSpPr>
        <p:spPr/>
        <p:txBody>
          <a:bodyPr/>
          <a:lstStyle/>
          <a:p>
            <a:pPr>
              <a:spcAft>
                <a:spcPts val="600"/>
              </a:spcAft>
            </a:pPr>
            <a:fld id="{45132403-2DDF-4A4C-B795-ED8EBA94B7E5}" type="slidenum">
              <a:rPr lang="en-US" smtClean="0"/>
              <a:pPr>
                <a:spcAft>
                  <a:spcPts val="600"/>
                </a:spcAft>
              </a:pPr>
              <a:t>22</a:t>
            </a:fld>
            <a:endParaRPr lang="en-US"/>
          </a:p>
        </p:txBody>
      </p:sp>
      <p:sp>
        <p:nvSpPr>
          <p:cNvPr id="9" name="Content Placeholder 5">
            <a:extLst>
              <a:ext uri="{FF2B5EF4-FFF2-40B4-BE49-F238E27FC236}">
                <a16:creationId xmlns:a16="http://schemas.microsoft.com/office/drawing/2014/main" id="{C8402CD9-A38D-F8AC-A916-563B48751914}"/>
              </a:ext>
            </a:extLst>
          </p:cNvPr>
          <p:cNvSpPr txBox="1">
            <a:spLocks/>
          </p:cNvSpPr>
          <p:nvPr/>
        </p:nvSpPr>
        <p:spPr>
          <a:xfrm>
            <a:off x="2620370" y="2465003"/>
            <a:ext cx="8215952" cy="3089065"/>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00119" lvl="3" indent="0">
              <a:buFont typeface="Wingdings" panose="05000000000000000000" pitchFamily="2" charset="2"/>
              <a:buNone/>
            </a:pPr>
            <a:endParaRPr lang="fr-FR" dirty="0"/>
          </a:p>
          <a:p>
            <a:pPr marL="122764" lvl="1" indent="0">
              <a:buFont typeface="Wingdings" panose="05000000000000000000" pitchFamily="2" charset="2"/>
              <a:buNone/>
            </a:pPr>
            <a:r>
              <a:rPr lang="fr-FR" sz="1867" dirty="0"/>
              <a:t>Copier une insertion automatique</a:t>
            </a:r>
          </a:p>
          <a:p>
            <a:pPr marL="122764" lvl="1" indent="0">
              <a:buFont typeface="Wingdings" panose="05000000000000000000" pitchFamily="2" charset="2"/>
              <a:buNone/>
            </a:pPr>
            <a:endParaRPr lang="fr-FR" sz="1867" dirty="0"/>
          </a:p>
          <a:p>
            <a:pPr marL="122764" lvl="1" indent="0">
              <a:buFont typeface="Wingdings" panose="05000000000000000000" pitchFamily="2" charset="2"/>
              <a:buNone/>
            </a:pPr>
            <a:endParaRPr lang="fr-FR" sz="1867" dirty="0"/>
          </a:p>
          <a:p>
            <a:pPr marL="122764" lvl="1" indent="0">
              <a:buFont typeface="Wingdings" panose="05000000000000000000" pitchFamily="2" charset="2"/>
              <a:buNone/>
            </a:pPr>
            <a:r>
              <a:rPr lang="fr-FR" sz="1867" dirty="0"/>
              <a:t>Supprimer une insertion automatique</a:t>
            </a:r>
          </a:p>
          <a:p>
            <a:pPr marL="122764" lvl="1" indent="0">
              <a:buFont typeface="Wingdings" panose="05000000000000000000" pitchFamily="2" charset="2"/>
              <a:buNone/>
            </a:pPr>
            <a:endParaRPr lang="fr-FR" sz="1867" dirty="0"/>
          </a:p>
          <a:p>
            <a:pPr marL="122764" lvl="1" indent="0">
              <a:buFont typeface="Wingdings" panose="05000000000000000000" pitchFamily="2" charset="2"/>
              <a:buNone/>
            </a:pPr>
            <a:endParaRPr lang="fr-FR" sz="1867" dirty="0"/>
          </a:p>
          <a:p>
            <a:pPr marL="122764" lvl="1" indent="0">
              <a:buFont typeface="Wingdings" panose="05000000000000000000" pitchFamily="2" charset="2"/>
              <a:buNone/>
            </a:pPr>
            <a:r>
              <a:rPr lang="fr-FR" sz="1867" dirty="0"/>
              <a:t>Retour à la liste des insertions automatiques</a:t>
            </a:r>
          </a:p>
          <a:p>
            <a:pPr marL="122764" lvl="1" indent="0">
              <a:buFont typeface="Wingdings" panose="05000000000000000000" pitchFamily="2" charset="2"/>
              <a:buNone/>
            </a:pPr>
            <a:endParaRPr lang="fr-FR" sz="1867" dirty="0"/>
          </a:p>
          <a:p>
            <a:pPr marL="122764" lvl="1" indent="0">
              <a:buFont typeface="Wingdings" panose="05000000000000000000" pitchFamily="2" charset="2"/>
              <a:buNone/>
            </a:pPr>
            <a:endParaRPr lang="fr-FR" sz="1867" dirty="0"/>
          </a:p>
          <a:p>
            <a:pPr marL="122764" lvl="1" indent="0">
              <a:buFont typeface="Wingdings" panose="05000000000000000000" pitchFamily="2" charset="2"/>
              <a:buNone/>
            </a:pPr>
            <a:r>
              <a:rPr lang="fr-FR" sz="1867" dirty="0"/>
              <a:t>Données obligatoires lors de la création d’une insertion automatique</a:t>
            </a:r>
          </a:p>
          <a:p>
            <a:endParaRPr lang="fr-FR" dirty="0"/>
          </a:p>
        </p:txBody>
      </p:sp>
      <p:pic>
        <p:nvPicPr>
          <p:cNvPr id="12" name="Image 11">
            <a:extLst>
              <a:ext uri="{FF2B5EF4-FFF2-40B4-BE49-F238E27FC236}">
                <a16:creationId xmlns:a16="http://schemas.microsoft.com/office/drawing/2014/main" id="{C1212BDF-1026-052E-DF61-040FB1A4B573}"/>
              </a:ext>
            </a:extLst>
          </p:cNvPr>
          <p:cNvPicPr>
            <a:picLocks noChangeAspect="1"/>
          </p:cNvPicPr>
          <p:nvPr/>
        </p:nvPicPr>
        <p:blipFill>
          <a:blip r:embed="rId2"/>
          <a:stretch>
            <a:fillRect/>
          </a:stretch>
        </p:blipFill>
        <p:spPr>
          <a:xfrm>
            <a:off x="1244725" y="2626560"/>
            <a:ext cx="820713" cy="641648"/>
          </a:xfrm>
          <a:prstGeom prst="rect">
            <a:avLst/>
          </a:prstGeom>
        </p:spPr>
      </p:pic>
      <p:pic>
        <p:nvPicPr>
          <p:cNvPr id="14" name="Image 13">
            <a:extLst>
              <a:ext uri="{FF2B5EF4-FFF2-40B4-BE49-F238E27FC236}">
                <a16:creationId xmlns:a16="http://schemas.microsoft.com/office/drawing/2014/main" id="{043DF67D-EE09-EA39-7421-566CC0C8ECD5}"/>
              </a:ext>
            </a:extLst>
          </p:cNvPr>
          <p:cNvPicPr>
            <a:picLocks noChangeAspect="1"/>
          </p:cNvPicPr>
          <p:nvPr/>
        </p:nvPicPr>
        <p:blipFill>
          <a:blip r:embed="rId3"/>
          <a:stretch>
            <a:fillRect/>
          </a:stretch>
        </p:blipFill>
        <p:spPr>
          <a:xfrm>
            <a:off x="1264513" y="3433798"/>
            <a:ext cx="781135" cy="641647"/>
          </a:xfrm>
          <a:prstGeom prst="rect">
            <a:avLst/>
          </a:prstGeom>
        </p:spPr>
      </p:pic>
      <p:pic>
        <p:nvPicPr>
          <p:cNvPr id="16" name="Image 15">
            <a:extLst>
              <a:ext uri="{FF2B5EF4-FFF2-40B4-BE49-F238E27FC236}">
                <a16:creationId xmlns:a16="http://schemas.microsoft.com/office/drawing/2014/main" id="{F0AEF5E0-E3F8-BDB0-BC90-C76608416805}"/>
              </a:ext>
            </a:extLst>
          </p:cNvPr>
          <p:cNvPicPr>
            <a:picLocks noChangeAspect="1"/>
          </p:cNvPicPr>
          <p:nvPr/>
        </p:nvPicPr>
        <p:blipFill>
          <a:blip r:embed="rId4"/>
          <a:stretch>
            <a:fillRect/>
          </a:stretch>
        </p:blipFill>
        <p:spPr>
          <a:xfrm>
            <a:off x="1335739" y="4562746"/>
            <a:ext cx="709909" cy="641648"/>
          </a:xfrm>
          <a:prstGeom prst="rect">
            <a:avLst/>
          </a:prstGeom>
        </p:spPr>
      </p:pic>
      <p:pic>
        <p:nvPicPr>
          <p:cNvPr id="18" name="Image 17">
            <a:extLst>
              <a:ext uri="{FF2B5EF4-FFF2-40B4-BE49-F238E27FC236}">
                <a16:creationId xmlns:a16="http://schemas.microsoft.com/office/drawing/2014/main" id="{1D482D02-EAC9-FD2E-6658-4DD16A8FEA8D}"/>
              </a:ext>
            </a:extLst>
          </p:cNvPr>
          <p:cNvPicPr>
            <a:picLocks noChangeAspect="1"/>
          </p:cNvPicPr>
          <p:nvPr/>
        </p:nvPicPr>
        <p:blipFill>
          <a:blip r:embed="rId5"/>
          <a:stretch>
            <a:fillRect/>
          </a:stretch>
        </p:blipFill>
        <p:spPr>
          <a:xfrm>
            <a:off x="1304613" y="5306893"/>
            <a:ext cx="741035" cy="1093907"/>
          </a:xfrm>
          <a:prstGeom prst="rect">
            <a:avLst/>
          </a:prstGeom>
        </p:spPr>
      </p:pic>
    </p:spTree>
    <p:extLst>
      <p:ext uri="{BB962C8B-B14F-4D97-AF65-F5344CB8AC3E}">
        <p14:creationId xmlns:p14="http://schemas.microsoft.com/office/powerpoint/2010/main" val="172654635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C1B832-5531-6E42-9EC2-30753504E668}"/>
              </a:ext>
            </a:extLst>
          </p:cNvPr>
          <p:cNvSpPr>
            <a:spLocks noGrp="1"/>
          </p:cNvSpPr>
          <p:nvPr>
            <p:ph type="title"/>
          </p:nvPr>
        </p:nvSpPr>
        <p:spPr>
          <a:xfrm>
            <a:off x="588263" y="457200"/>
            <a:ext cx="11018520" cy="553998"/>
          </a:xfrm>
        </p:spPr>
        <p:txBody>
          <a:bodyPr wrap="square" anchor="ctr">
            <a:normAutofit/>
          </a:bodyPr>
          <a:lstStyle/>
          <a:p>
            <a:r>
              <a:rPr lang="fr-FR" noProof="0" dirty="0"/>
              <a:t>Insertions automatiques</a:t>
            </a:r>
            <a:endParaRPr lang="en-US" dirty="0"/>
          </a:p>
        </p:txBody>
      </p:sp>
      <p:sp>
        <p:nvSpPr>
          <p:cNvPr id="11" name="Text Placeholder 6">
            <a:extLst>
              <a:ext uri="{FF2B5EF4-FFF2-40B4-BE49-F238E27FC236}">
                <a16:creationId xmlns:a16="http://schemas.microsoft.com/office/drawing/2014/main" id="{47B01F17-E383-4228-8D53-7568A3FEEB7B}"/>
              </a:ext>
            </a:extLst>
          </p:cNvPr>
          <p:cNvSpPr>
            <a:spLocks noGrp="1"/>
          </p:cNvSpPr>
          <p:nvPr>
            <p:ph sz="quarter" idx="12"/>
          </p:nvPr>
        </p:nvSpPr>
        <p:spPr>
          <a:xfrm>
            <a:off x="584200" y="1844674"/>
            <a:ext cx="5211763" cy="4424363"/>
          </a:xfrm>
        </p:spPr>
        <p:txBody>
          <a:bodyPr wrap="square">
            <a:normAutofit/>
          </a:bodyPr>
          <a:lstStyle/>
          <a:p>
            <a:r>
              <a:rPr lang="en-US" dirty="0" err="1"/>
              <a:t>Exercices</a:t>
            </a:r>
            <a:endParaRPr lang="en-US" dirty="0"/>
          </a:p>
        </p:txBody>
      </p:sp>
      <p:sp>
        <p:nvSpPr>
          <p:cNvPr id="6" name="Content Placeholder 5">
            <a:extLst>
              <a:ext uri="{FF2B5EF4-FFF2-40B4-BE49-F238E27FC236}">
                <a16:creationId xmlns:a16="http://schemas.microsoft.com/office/drawing/2014/main" id="{71051CB3-050A-7543-99CF-4419A914993E}"/>
              </a:ext>
            </a:extLst>
          </p:cNvPr>
          <p:cNvSpPr>
            <a:spLocks noGrp="1"/>
          </p:cNvSpPr>
          <p:nvPr>
            <p:ph sz="quarter" idx="13"/>
          </p:nvPr>
        </p:nvSpPr>
        <p:spPr>
          <a:xfrm>
            <a:off x="4751957" y="1965015"/>
            <a:ext cx="6534742" cy="4424363"/>
          </a:xfrm>
        </p:spPr>
        <p:txBody>
          <a:bodyPr wrap="square">
            <a:normAutofit/>
          </a:bodyPr>
          <a:lstStyle/>
          <a:p>
            <a:pPr marL="1200119" lvl="3" indent="0">
              <a:buNone/>
            </a:pPr>
            <a:endParaRPr lang="fr-FR" sz="2800" dirty="0"/>
          </a:p>
          <a:p>
            <a:pPr marL="1219170" lvl="2" indent="-1219170">
              <a:buNone/>
            </a:pPr>
            <a:r>
              <a:rPr lang="fr-FR" sz="2800" dirty="0"/>
              <a:t>	</a:t>
            </a:r>
          </a:p>
          <a:p>
            <a:pPr marL="380990" lvl="2" indent="-380990">
              <a:buFont typeface="Wingdings" panose="05000000000000000000" pitchFamily="2" charset="2"/>
              <a:buChar char="§"/>
            </a:pPr>
            <a:r>
              <a:rPr lang="fr-FR" sz="2800" dirty="0"/>
              <a:t>Création d’une formule de politesse</a:t>
            </a:r>
          </a:p>
          <a:p>
            <a:pPr marL="380990" lvl="2" indent="-380990">
              <a:buFont typeface="Wingdings" panose="05000000000000000000" pitchFamily="2" charset="2"/>
              <a:buChar char="§"/>
            </a:pPr>
            <a:endParaRPr lang="fr-FR" sz="2800" dirty="0"/>
          </a:p>
          <a:p>
            <a:pPr marL="380990" lvl="2" indent="-380990">
              <a:buFont typeface="Wingdings" panose="05000000000000000000" pitchFamily="2" charset="2"/>
              <a:buChar char="§"/>
            </a:pPr>
            <a:r>
              <a:rPr lang="fr-FR" sz="2800" dirty="0"/>
              <a:t>Création d’un bilan biologique avec des variables.</a:t>
            </a:r>
          </a:p>
          <a:p>
            <a:pPr marL="122764" lvl="1" indent="0">
              <a:buNone/>
            </a:pPr>
            <a:r>
              <a:rPr lang="fr-FR" sz="2800" dirty="0"/>
              <a:t>	</a:t>
            </a:r>
          </a:p>
        </p:txBody>
      </p:sp>
      <p:sp>
        <p:nvSpPr>
          <p:cNvPr id="4" name="Slide Number Placeholder 3">
            <a:extLst>
              <a:ext uri="{FF2B5EF4-FFF2-40B4-BE49-F238E27FC236}">
                <a16:creationId xmlns:a16="http://schemas.microsoft.com/office/drawing/2014/main" id="{B1B5715A-97B5-C845-846A-86ED99E553F9}"/>
              </a:ext>
            </a:extLst>
          </p:cNvPr>
          <p:cNvSpPr>
            <a:spLocks noGrp="1"/>
          </p:cNvSpPr>
          <p:nvPr>
            <p:ph type="sldNum" sz="quarter" idx="4294967295"/>
          </p:nvPr>
        </p:nvSpPr>
        <p:spPr/>
        <p:txBody>
          <a:bodyPr/>
          <a:lstStyle/>
          <a:p>
            <a:pPr>
              <a:spcAft>
                <a:spcPts val="600"/>
              </a:spcAft>
            </a:pPr>
            <a:fld id="{45132403-2DDF-4A4C-B795-ED8EBA94B7E5}" type="slidenum">
              <a:rPr lang="en-US" smtClean="0"/>
              <a:pPr>
                <a:spcAft>
                  <a:spcPts val="600"/>
                </a:spcAft>
              </a:pPr>
              <a:t>23</a:t>
            </a:fld>
            <a:endParaRPr lang="en-US"/>
          </a:p>
        </p:txBody>
      </p:sp>
    </p:spTree>
    <p:extLst>
      <p:ext uri="{BB962C8B-B14F-4D97-AF65-F5344CB8AC3E}">
        <p14:creationId xmlns:p14="http://schemas.microsoft.com/office/powerpoint/2010/main" val="194703162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EF3CF-A861-9281-89A0-DA2D12E13F4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68DDBA7-19D6-932F-6279-5D729948554E}"/>
              </a:ext>
            </a:extLst>
          </p:cNvPr>
          <p:cNvSpPr>
            <a:spLocks noGrp="1"/>
          </p:cNvSpPr>
          <p:nvPr>
            <p:ph type="title"/>
          </p:nvPr>
        </p:nvSpPr>
        <p:spPr>
          <a:xfrm>
            <a:off x="588263" y="457200"/>
            <a:ext cx="11018520" cy="553998"/>
          </a:xfrm>
        </p:spPr>
        <p:txBody>
          <a:bodyPr wrap="square" anchor="ctr">
            <a:normAutofit/>
          </a:bodyPr>
          <a:lstStyle/>
          <a:p>
            <a:r>
              <a:rPr lang="fr-FR" noProof="0" dirty="0"/>
              <a:t>Insertions automatiques</a:t>
            </a:r>
            <a:endParaRPr lang="en-US" dirty="0"/>
          </a:p>
        </p:txBody>
      </p:sp>
      <p:sp>
        <p:nvSpPr>
          <p:cNvPr id="4" name="Slide Number Placeholder 3">
            <a:extLst>
              <a:ext uri="{FF2B5EF4-FFF2-40B4-BE49-F238E27FC236}">
                <a16:creationId xmlns:a16="http://schemas.microsoft.com/office/drawing/2014/main" id="{3E133319-27AB-3566-58E1-FE00E8365B1A}"/>
              </a:ext>
            </a:extLst>
          </p:cNvPr>
          <p:cNvSpPr>
            <a:spLocks noGrp="1"/>
          </p:cNvSpPr>
          <p:nvPr>
            <p:ph type="sldNum" sz="quarter" idx="4294967295"/>
          </p:nvPr>
        </p:nvSpPr>
        <p:spPr/>
        <p:txBody>
          <a:bodyPr/>
          <a:lstStyle/>
          <a:p>
            <a:pPr>
              <a:spcAft>
                <a:spcPts val="600"/>
              </a:spcAft>
            </a:pPr>
            <a:fld id="{45132403-2DDF-4A4C-B795-ED8EBA94B7E5}" type="slidenum">
              <a:rPr lang="en-US" smtClean="0"/>
              <a:pPr>
                <a:spcAft>
                  <a:spcPts val="600"/>
                </a:spcAft>
              </a:pPr>
              <a:t>24</a:t>
            </a:fld>
            <a:endParaRPr lang="en-US"/>
          </a:p>
        </p:txBody>
      </p:sp>
      <p:sp>
        <p:nvSpPr>
          <p:cNvPr id="9" name="Content Placeholder 5">
            <a:extLst>
              <a:ext uri="{FF2B5EF4-FFF2-40B4-BE49-F238E27FC236}">
                <a16:creationId xmlns:a16="http://schemas.microsoft.com/office/drawing/2014/main" id="{F9085102-5690-CA72-C3F7-0EFB9B028BD0}"/>
              </a:ext>
            </a:extLst>
          </p:cNvPr>
          <p:cNvSpPr txBox="1">
            <a:spLocks/>
          </p:cNvSpPr>
          <p:nvPr/>
        </p:nvSpPr>
        <p:spPr>
          <a:xfrm>
            <a:off x="697047" y="1654697"/>
            <a:ext cx="9061103" cy="4128181"/>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Font typeface="Wingdings" panose="05000000000000000000" pitchFamily="2" charset="2"/>
              <a:buNone/>
            </a:pPr>
            <a:r>
              <a:rPr lang="fr-FR" sz="1867" dirty="0"/>
              <a:t>La gestion des insertions automatiques (propre à l’utilisateur) :</a:t>
            </a:r>
          </a:p>
          <a:p>
            <a:pPr marL="0" lvl="2" indent="0">
              <a:buFont typeface="Wingdings" panose="05000000000000000000" pitchFamily="2" charset="2"/>
              <a:buNone/>
            </a:pPr>
            <a:endParaRPr lang="fr-FR" sz="1867" dirty="0"/>
          </a:p>
          <a:p>
            <a:pPr marL="613818" lvl="3" indent="-380990"/>
            <a:r>
              <a:rPr lang="fr-FR" dirty="0"/>
              <a:t>Commande vocale «Gérer les insertions automatiques»</a:t>
            </a:r>
          </a:p>
          <a:p>
            <a:pPr marL="613818" lvl="3" indent="-380990"/>
            <a:r>
              <a:rPr lang="fr-FR" dirty="0"/>
              <a:t>Icône       , puis « Gérer les insertions automatiques ».</a:t>
            </a:r>
          </a:p>
          <a:p>
            <a:pPr lvl="2">
              <a:buFont typeface="Arial" panose="020B0604020202020204" pitchFamily="34" charset="0"/>
              <a:buChar char="•"/>
            </a:pPr>
            <a:endParaRPr lang="fr-FR" dirty="0"/>
          </a:p>
          <a:p>
            <a:pPr lvl="1">
              <a:buFont typeface="Courier New" panose="02070309020205020404" pitchFamily="49" charset="0"/>
              <a:buChar char="o"/>
            </a:pPr>
            <a:endParaRPr lang="fr-FR" dirty="0"/>
          </a:p>
          <a:p>
            <a:pPr lvl="1"/>
            <a:endParaRPr lang="fr-FR" dirty="0"/>
          </a:p>
          <a:p>
            <a:pPr marL="609585" lvl="1" indent="0">
              <a:buFont typeface="Wingdings" panose="05000000000000000000" pitchFamily="2" charset="2"/>
              <a:buNone/>
            </a:pPr>
            <a:endParaRPr lang="fr-FR" dirty="0"/>
          </a:p>
          <a:p>
            <a:endParaRPr lang="fr-FR" dirty="0"/>
          </a:p>
          <a:p>
            <a:endParaRPr lang="fr-FR" b="1" dirty="0"/>
          </a:p>
          <a:p>
            <a:pPr marL="3581310" lvl="6" indent="0" algn="r">
              <a:buFont typeface="Arial" pitchFamily="34" charset="0"/>
              <a:buNone/>
            </a:pPr>
            <a:endParaRPr lang="fr-FR" b="1" i="1" dirty="0"/>
          </a:p>
          <a:p>
            <a:pPr marL="122764" lvl="1" indent="0">
              <a:buFont typeface="Wingdings" panose="05000000000000000000" pitchFamily="2" charset="2"/>
              <a:buNone/>
            </a:pPr>
            <a:r>
              <a:rPr lang="fr-FR" dirty="0"/>
              <a:t>	</a:t>
            </a:r>
          </a:p>
        </p:txBody>
      </p:sp>
      <p:pic>
        <p:nvPicPr>
          <p:cNvPr id="10" name="Image 9">
            <a:extLst>
              <a:ext uri="{FF2B5EF4-FFF2-40B4-BE49-F238E27FC236}">
                <a16:creationId xmlns:a16="http://schemas.microsoft.com/office/drawing/2014/main" id="{8EA11804-B312-674B-8631-0636AAC7D16D}"/>
              </a:ext>
            </a:extLst>
          </p:cNvPr>
          <p:cNvPicPr>
            <a:picLocks noChangeAspect="1"/>
          </p:cNvPicPr>
          <p:nvPr/>
        </p:nvPicPr>
        <p:blipFill>
          <a:blip r:embed="rId2"/>
          <a:stretch>
            <a:fillRect/>
          </a:stretch>
        </p:blipFill>
        <p:spPr>
          <a:xfrm>
            <a:off x="1855764" y="2604397"/>
            <a:ext cx="273286" cy="335397"/>
          </a:xfrm>
          <a:prstGeom prst="rect">
            <a:avLst/>
          </a:prstGeom>
        </p:spPr>
      </p:pic>
      <p:pic>
        <p:nvPicPr>
          <p:cNvPr id="13" name="Image 12">
            <a:extLst>
              <a:ext uri="{FF2B5EF4-FFF2-40B4-BE49-F238E27FC236}">
                <a16:creationId xmlns:a16="http://schemas.microsoft.com/office/drawing/2014/main" id="{151FF923-5F27-B779-1E0F-4C3AA42C4EFF}"/>
              </a:ext>
            </a:extLst>
          </p:cNvPr>
          <p:cNvPicPr>
            <a:picLocks noChangeAspect="1"/>
          </p:cNvPicPr>
          <p:nvPr/>
        </p:nvPicPr>
        <p:blipFill>
          <a:blip r:embed="rId3"/>
          <a:stretch>
            <a:fillRect/>
          </a:stretch>
        </p:blipFill>
        <p:spPr>
          <a:xfrm>
            <a:off x="1235797" y="3247896"/>
            <a:ext cx="3251367" cy="3359323"/>
          </a:xfrm>
          <a:prstGeom prst="rect">
            <a:avLst/>
          </a:prstGeom>
        </p:spPr>
      </p:pic>
      <p:pic>
        <p:nvPicPr>
          <p:cNvPr id="15" name="Image 14">
            <a:extLst>
              <a:ext uri="{FF2B5EF4-FFF2-40B4-BE49-F238E27FC236}">
                <a16:creationId xmlns:a16="http://schemas.microsoft.com/office/drawing/2014/main" id="{0FA191B4-81C7-288F-4317-17D68F53C8FB}"/>
              </a:ext>
            </a:extLst>
          </p:cNvPr>
          <p:cNvPicPr>
            <a:picLocks noChangeAspect="1"/>
          </p:cNvPicPr>
          <p:nvPr/>
        </p:nvPicPr>
        <p:blipFill>
          <a:blip r:embed="rId4"/>
          <a:stretch>
            <a:fillRect/>
          </a:stretch>
        </p:blipFill>
        <p:spPr>
          <a:xfrm>
            <a:off x="5598408" y="3151461"/>
            <a:ext cx="5241464" cy="3455758"/>
          </a:xfrm>
          <a:prstGeom prst="rect">
            <a:avLst/>
          </a:prstGeom>
        </p:spPr>
      </p:pic>
    </p:spTree>
    <p:extLst>
      <p:ext uri="{BB962C8B-B14F-4D97-AF65-F5344CB8AC3E}">
        <p14:creationId xmlns:p14="http://schemas.microsoft.com/office/powerpoint/2010/main" val="60153833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DCF86-C027-81E1-D08E-1C27497C8CE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D31209C-5E0D-5F07-AA4D-888935CA7B29}"/>
              </a:ext>
            </a:extLst>
          </p:cNvPr>
          <p:cNvSpPr>
            <a:spLocks noGrp="1"/>
          </p:cNvSpPr>
          <p:nvPr>
            <p:ph type="title"/>
          </p:nvPr>
        </p:nvSpPr>
        <p:spPr>
          <a:xfrm>
            <a:off x="588263" y="457200"/>
            <a:ext cx="11018520" cy="553998"/>
          </a:xfrm>
        </p:spPr>
        <p:txBody>
          <a:bodyPr wrap="square" anchor="ctr">
            <a:normAutofit/>
          </a:bodyPr>
          <a:lstStyle/>
          <a:p>
            <a:r>
              <a:rPr lang="fr-FR" noProof="0" dirty="0"/>
              <a:t>Insertions automatiques</a:t>
            </a:r>
            <a:endParaRPr lang="en-US" dirty="0"/>
          </a:p>
        </p:txBody>
      </p:sp>
      <p:sp>
        <p:nvSpPr>
          <p:cNvPr id="4" name="Slide Number Placeholder 3">
            <a:extLst>
              <a:ext uri="{FF2B5EF4-FFF2-40B4-BE49-F238E27FC236}">
                <a16:creationId xmlns:a16="http://schemas.microsoft.com/office/drawing/2014/main" id="{30B1AC33-9B62-1E71-0D9E-38183F8C273F}"/>
              </a:ext>
            </a:extLst>
          </p:cNvPr>
          <p:cNvSpPr>
            <a:spLocks noGrp="1"/>
          </p:cNvSpPr>
          <p:nvPr>
            <p:ph type="sldNum" sz="quarter" idx="4294967295"/>
          </p:nvPr>
        </p:nvSpPr>
        <p:spPr/>
        <p:txBody>
          <a:bodyPr/>
          <a:lstStyle/>
          <a:p>
            <a:pPr>
              <a:spcAft>
                <a:spcPts val="600"/>
              </a:spcAft>
            </a:pPr>
            <a:fld id="{45132403-2DDF-4A4C-B795-ED8EBA94B7E5}" type="slidenum">
              <a:rPr lang="en-US" smtClean="0"/>
              <a:pPr>
                <a:spcAft>
                  <a:spcPts val="600"/>
                </a:spcAft>
              </a:pPr>
              <a:t>25</a:t>
            </a:fld>
            <a:endParaRPr lang="en-US"/>
          </a:p>
        </p:txBody>
      </p:sp>
      <p:sp>
        <p:nvSpPr>
          <p:cNvPr id="9" name="Content Placeholder 5">
            <a:extLst>
              <a:ext uri="{FF2B5EF4-FFF2-40B4-BE49-F238E27FC236}">
                <a16:creationId xmlns:a16="http://schemas.microsoft.com/office/drawing/2014/main" id="{372C5CE6-B927-333C-2BBD-5D3F40146BB6}"/>
              </a:ext>
            </a:extLst>
          </p:cNvPr>
          <p:cNvSpPr txBox="1">
            <a:spLocks/>
          </p:cNvSpPr>
          <p:nvPr/>
        </p:nvSpPr>
        <p:spPr>
          <a:xfrm>
            <a:off x="778933" y="1914005"/>
            <a:ext cx="9306763" cy="4128181"/>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Font typeface="Wingdings" panose="05000000000000000000" pitchFamily="2" charset="2"/>
              <a:buNone/>
            </a:pPr>
            <a:r>
              <a:rPr lang="fr-FR" sz="1867" dirty="0"/>
              <a:t>Pour visualiser toutes les insertions automatiques qu’un utilisateur peut utiliser ( les siennes et celles partagées):</a:t>
            </a:r>
          </a:p>
          <a:p>
            <a:pPr marL="0" lvl="2" indent="0">
              <a:buFont typeface="Wingdings" panose="05000000000000000000" pitchFamily="2" charset="2"/>
              <a:buNone/>
            </a:pPr>
            <a:endParaRPr lang="fr-FR" sz="1867" dirty="0"/>
          </a:p>
          <a:p>
            <a:pPr marL="613818" lvl="3" indent="-380990"/>
            <a:r>
              <a:rPr lang="fr-FR" dirty="0"/>
              <a:t>Commande vocale «que puis-je dire»</a:t>
            </a:r>
          </a:p>
          <a:p>
            <a:pPr marL="613818" lvl="3" indent="-380990"/>
            <a:r>
              <a:rPr lang="fr-FR" dirty="0"/>
              <a:t>Icône       , puis « Vous pouvez dire ».</a:t>
            </a:r>
          </a:p>
          <a:p>
            <a:pPr lvl="2">
              <a:buFont typeface="Arial" panose="020B0604020202020204" pitchFamily="34" charset="0"/>
              <a:buChar char="•"/>
            </a:pPr>
            <a:endParaRPr lang="fr-FR" dirty="0"/>
          </a:p>
          <a:p>
            <a:pPr lvl="1">
              <a:buFont typeface="Courier New" panose="02070309020205020404" pitchFamily="49" charset="0"/>
              <a:buChar char="o"/>
            </a:pPr>
            <a:endParaRPr lang="fr-FR" dirty="0"/>
          </a:p>
          <a:p>
            <a:pPr lvl="1"/>
            <a:endParaRPr lang="fr-FR" dirty="0"/>
          </a:p>
          <a:p>
            <a:pPr marL="609585" lvl="1" indent="0">
              <a:buFont typeface="Wingdings" panose="05000000000000000000" pitchFamily="2" charset="2"/>
              <a:buNone/>
            </a:pPr>
            <a:endParaRPr lang="fr-FR" dirty="0"/>
          </a:p>
          <a:p>
            <a:endParaRPr lang="fr-FR" dirty="0"/>
          </a:p>
          <a:p>
            <a:endParaRPr lang="fr-FR" b="1" dirty="0"/>
          </a:p>
          <a:p>
            <a:pPr marL="3581310" lvl="6" indent="0" algn="r">
              <a:buFont typeface="Arial" pitchFamily="34" charset="0"/>
              <a:buNone/>
            </a:pPr>
            <a:endParaRPr lang="fr-FR" b="1" i="1" dirty="0"/>
          </a:p>
          <a:p>
            <a:pPr marL="122764" lvl="1" indent="0">
              <a:buFont typeface="Wingdings" panose="05000000000000000000" pitchFamily="2" charset="2"/>
              <a:buNone/>
            </a:pPr>
            <a:r>
              <a:rPr lang="fr-FR" dirty="0"/>
              <a:t>	</a:t>
            </a:r>
          </a:p>
        </p:txBody>
      </p:sp>
      <p:pic>
        <p:nvPicPr>
          <p:cNvPr id="10" name="Image 9">
            <a:extLst>
              <a:ext uri="{FF2B5EF4-FFF2-40B4-BE49-F238E27FC236}">
                <a16:creationId xmlns:a16="http://schemas.microsoft.com/office/drawing/2014/main" id="{0E39EFDD-BBB2-50D8-8A17-7D3CA4D214A0}"/>
              </a:ext>
            </a:extLst>
          </p:cNvPr>
          <p:cNvPicPr>
            <a:picLocks noChangeAspect="1"/>
          </p:cNvPicPr>
          <p:nvPr/>
        </p:nvPicPr>
        <p:blipFill>
          <a:blip r:embed="rId2"/>
          <a:stretch>
            <a:fillRect/>
          </a:stretch>
        </p:blipFill>
        <p:spPr>
          <a:xfrm>
            <a:off x="1971155" y="3138985"/>
            <a:ext cx="236308" cy="290015"/>
          </a:xfrm>
          <a:prstGeom prst="rect">
            <a:avLst/>
          </a:prstGeom>
        </p:spPr>
      </p:pic>
      <p:pic>
        <p:nvPicPr>
          <p:cNvPr id="13" name="Image 12">
            <a:extLst>
              <a:ext uri="{FF2B5EF4-FFF2-40B4-BE49-F238E27FC236}">
                <a16:creationId xmlns:a16="http://schemas.microsoft.com/office/drawing/2014/main" id="{DC1D05E4-AF66-5E24-149A-47CBC294F763}"/>
              </a:ext>
            </a:extLst>
          </p:cNvPr>
          <p:cNvPicPr>
            <a:picLocks noChangeAspect="1"/>
          </p:cNvPicPr>
          <p:nvPr/>
        </p:nvPicPr>
        <p:blipFill>
          <a:blip r:embed="rId3"/>
          <a:stretch>
            <a:fillRect/>
          </a:stretch>
        </p:blipFill>
        <p:spPr>
          <a:xfrm>
            <a:off x="5871751" y="3133867"/>
            <a:ext cx="5406167" cy="3429000"/>
          </a:xfrm>
          <a:prstGeom prst="rect">
            <a:avLst/>
          </a:prstGeom>
        </p:spPr>
      </p:pic>
      <p:pic>
        <p:nvPicPr>
          <p:cNvPr id="19" name="Image 18">
            <a:extLst>
              <a:ext uri="{FF2B5EF4-FFF2-40B4-BE49-F238E27FC236}">
                <a16:creationId xmlns:a16="http://schemas.microsoft.com/office/drawing/2014/main" id="{083442F0-22A8-FA2E-6765-1763A7A4A358}"/>
              </a:ext>
            </a:extLst>
          </p:cNvPr>
          <p:cNvPicPr>
            <a:picLocks noChangeAspect="1"/>
          </p:cNvPicPr>
          <p:nvPr/>
        </p:nvPicPr>
        <p:blipFill>
          <a:blip r:embed="rId4"/>
          <a:stretch>
            <a:fillRect/>
          </a:stretch>
        </p:blipFill>
        <p:spPr>
          <a:xfrm>
            <a:off x="2381160" y="3851151"/>
            <a:ext cx="2613138" cy="2716834"/>
          </a:xfrm>
          <a:prstGeom prst="rect">
            <a:avLst/>
          </a:prstGeom>
        </p:spPr>
      </p:pic>
    </p:spTree>
    <p:extLst>
      <p:ext uri="{BB962C8B-B14F-4D97-AF65-F5344CB8AC3E}">
        <p14:creationId xmlns:p14="http://schemas.microsoft.com/office/powerpoint/2010/main" val="252911683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0A2624A-703D-6678-5D3D-ACA6EA2C7EA7}"/>
              </a:ext>
            </a:extLst>
          </p:cNvPr>
          <p:cNvSpPr>
            <a:spLocks noGrp="1"/>
          </p:cNvSpPr>
          <p:nvPr>
            <p:ph type="title"/>
          </p:nvPr>
        </p:nvSpPr>
        <p:spPr/>
        <p:txBody>
          <a:bodyPr/>
          <a:lstStyle/>
          <a:p>
            <a:r>
              <a:rPr lang="fr-FR" noProof="0" dirty="0"/>
              <a:t>Utilisation de DMO : Commandes pas à pas</a:t>
            </a:r>
            <a:endParaRPr lang="fr-FR" dirty="0"/>
          </a:p>
        </p:txBody>
      </p:sp>
    </p:spTree>
    <p:extLst>
      <p:ext uri="{BB962C8B-B14F-4D97-AF65-F5344CB8AC3E}">
        <p14:creationId xmlns:p14="http://schemas.microsoft.com/office/powerpoint/2010/main" val="241812336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35421-E927-50FD-8096-E30424B2C19A}"/>
              </a:ext>
            </a:extLst>
          </p:cNvPr>
          <p:cNvSpPr>
            <a:spLocks noGrp="1"/>
          </p:cNvSpPr>
          <p:nvPr>
            <p:ph type="title"/>
          </p:nvPr>
        </p:nvSpPr>
        <p:spPr/>
        <p:txBody>
          <a:bodyPr/>
          <a:lstStyle/>
          <a:p>
            <a:r>
              <a:rPr lang="fr-FR" noProof="0" dirty="0"/>
              <a:t>Commandes Pas à pas</a:t>
            </a:r>
            <a:endParaRPr lang="fr-FR" dirty="0"/>
          </a:p>
        </p:txBody>
      </p:sp>
      <p:sp>
        <p:nvSpPr>
          <p:cNvPr id="6" name="ZoneTexte 5">
            <a:extLst>
              <a:ext uri="{FF2B5EF4-FFF2-40B4-BE49-F238E27FC236}">
                <a16:creationId xmlns:a16="http://schemas.microsoft.com/office/drawing/2014/main" id="{9631EE44-BB04-521C-B6F8-52232E80A756}"/>
              </a:ext>
            </a:extLst>
          </p:cNvPr>
          <p:cNvSpPr txBox="1"/>
          <p:nvPr/>
        </p:nvSpPr>
        <p:spPr>
          <a:xfrm>
            <a:off x="850460" y="2157524"/>
            <a:ext cx="10491079" cy="3378617"/>
          </a:xfrm>
          <a:prstGeom prst="rect">
            <a:avLst/>
          </a:prstGeom>
          <a:noFill/>
        </p:spPr>
        <p:txBody>
          <a:bodyPr wrap="square">
            <a:spAutoFit/>
          </a:bodyPr>
          <a:lstStyle/>
          <a:p>
            <a:pPr marL="92075" lvl="2" indent="0">
              <a:buNone/>
            </a:pPr>
            <a:r>
              <a:rPr lang="fr-FR" sz="1800" noProof="0" dirty="0"/>
              <a:t>Les commandes Pas à pas exécutent une série d’actions via une seule commande vocale. </a:t>
            </a:r>
          </a:p>
          <a:p>
            <a:pPr marL="92075" lvl="2" indent="0">
              <a:buNone/>
            </a:pPr>
            <a:endParaRPr lang="fr-FR" sz="1800" dirty="0"/>
          </a:p>
          <a:p>
            <a:pPr marL="92075" lvl="2" indent="0">
              <a:buNone/>
            </a:pPr>
            <a:r>
              <a:rPr lang="fr-FR" sz="1800" dirty="0"/>
              <a:t>Pour ajouter une nouvelle commande Pas à pas:</a:t>
            </a:r>
          </a:p>
          <a:p>
            <a:pPr marL="552450" lvl="3" indent="-285750"/>
            <a:r>
              <a:rPr lang="fr-FR" sz="1600" dirty="0"/>
              <a:t>Commande vocale « Ajouter commande Pas à pas »</a:t>
            </a:r>
          </a:p>
          <a:p>
            <a:pPr marL="552450" lvl="3" indent="-285750"/>
            <a:r>
              <a:rPr lang="fr-FR" sz="1600" dirty="0"/>
              <a:t>Icône       , puis « Gérer les commandes Pas à pas »</a:t>
            </a:r>
          </a:p>
          <a:p>
            <a:pPr marL="227013" lvl="2" indent="0">
              <a:buNone/>
            </a:pPr>
            <a:endParaRPr lang="fr-FR" sz="1600" noProof="0" dirty="0"/>
          </a:p>
          <a:p>
            <a:pPr marL="457200" lvl="1" indent="-457200">
              <a:buNone/>
            </a:pPr>
            <a:r>
              <a:rPr lang="fr-FR" dirty="0"/>
              <a:t>Exemple:</a:t>
            </a:r>
          </a:p>
          <a:p>
            <a:pPr marL="457200" lvl="1" indent="-457200">
              <a:buNone/>
            </a:pPr>
            <a:r>
              <a:rPr lang="fr-FR" b="1" noProof="0" dirty="0"/>
              <a:t>« Ouvrir Vidal»</a:t>
            </a:r>
          </a:p>
          <a:p>
            <a:pPr lvl="1"/>
            <a:endParaRPr lang="fr-FR" dirty="0"/>
          </a:p>
          <a:p>
            <a:pPr lvl="1"/>
            <a:endParaRPr lang="fr-FR" noProof="0" dirty="0"/>
          </a:p>
          <a:p>
            <a:pPr marL="457200" lvl="1" indent="0">
              <a:buNone/>
            </a:pPr>
            <a:endParaRPr lang="fr-FR" noProof="0" dirty="0"/>
          </a:p>
          <a:p>
            <a:pPr marL="0" indent="0">
              <a:buNone/>
            </a:pPr>
            <a:endParaRPr lang="fr-FR" noProof="0" dirty="0"/>
          </a:p>
        </p:txBody>
      </p:sp>
      <p:pic>
        <p:nvPicPr>
          <p:cNvPr id="7" name="Image 6">
            <a:extLst>
              <a:ext uri="{FF2B5EF4-FFF2-40B4-BE49-F238E27FC236}">
                <a16:creationId xmlns:a16="http://schemas.microsoft.com/office/drawing/2014/main" id="{7781AA1E-5F51-BB40-D6CA-BC8AC279AA91}"/>
              </a:ext>
            </a:extLst>
          </p:cNvPr>
          <p:cNvPicPr>
            <a:picLocks noChangeAspect="1"/>
          </p:cNvPicPr>
          <p:nvPr/>
        </p:nvPicPr>
        <p:blipFill>
          <a:blip r:embed="rId2"/>
          <a:stretch>
            <a:fillRect/>
          </a:stretch>
        </p:blipFill>
        <p:spPr>
          <a:xfrm>
            <a:off x="1752791" y="3283992"/>
            <a:ext cx="236308" cy="290015"/>
          </a:xfrm>
          <a:prstGeom prst="rect">
            <a:avLst/>
          </a:prstGeom>
        </p:spPr>
      </p:pic>
      <p:pic>
        <p:nvPicPr>
          <p:cNvPr id="11" name="Image 10">
            <a:extLst>
              <a:ext uri="{FF2B5EF4-FFF2-40B4-BE49-F238E27FC236}">
                <a16:creationId xmlns:a16="http://schemas.microsoft.com/office/drawing/2014/main" id="{0022786A-AC6A-7E6F-0570-9984DF8BFD57}"/>
              </a:ext>
            </a:extLst>
          </p:cNvPr>
          <p:cNvPicPr>
            <a:picLocks noChangeAspect="1"/>
          </p:cNvPicPr>
          <p:nvPr/>
        </p:nvPicPr>
        <p:blipFill>
          <a:blip r:embed="rId3"/>
          <a:stretch>
            <a:fillRect/>
          </a:stretch>
        </p:blipFill>
        <p:spPr>
          <a:xfrm>
            <a:off x="2947266" y="3708603"/>
            <a:ext cx="4541171" cy="2973864"/>
          </a:xfrm>
          <a:prstGeom prst="rect">
            <a:avLst/>
          </a:prstGeom>
        </p:spPr>
      </p:pic>
    </p:spTree>
    <p:extLst>
      <p:ext uri="{BB962C8B-B14F-4D97-AF65-F5344CB8AC3E}">
        <p14:creationId xmlns:p14="http://schemas.microsoft.com/office/powerpoint/2010/main" val="102760909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a:extLst>
              <a:ext uri="{FF2B5EF4-FFF2-40B4-BE49-F238E27FC236}">
                <a16:creationId xmlns:a16="http://schemas.microsoft.com/office/drawing/2014/main" id="{8D8B9434-1BBA-E151-60A0-43C41B90A161}"/>
              </a:ext>
            </a:extLst>
          </p:cNvPr>
          <p:cNvSpPr>
            <a:spLocks noGrp="1"/>
          </p:cNvSpPr>
          <p:nvPr>
            <p:ph type="title"/>
          </p:nvPr>
        </p:nvSpPr>
        <p:spPr>
          <a:xfrm>
            <a:off x="4941888" y="585788"/>
            <a:ext cx="6667500" cy="714375"/>
          </a:xfrm>
        </p:spPr>
        <p:txBody>
          <a:bodyPr/>
          <a:lstStyle/>
          <a:p>
            <a:pPr>
              <a:lnSpc>
                <a:spcPct val="90000"/>
              </a:lnSpc>
            </a:pPr>
            <a:r>
              <a:rPr lang="fr-FR" sz="3600" dirty="0">
                <a:solidFill>
                  <a:schemeClr val="tx1"/>
                </a:solidFill>
              </a:rPr>
              <a:t>Utilisation de DMO : Ancrage</a:t>
            </a:r>
          </a:p>
        </p:txBody>
      </p:sp>
    </p:spTree>
    <p:extLst>
      <p:ext uri="{BB962C8B-B14F-4D97-AF65-F5344CB8AC3E}">
        <p14:creationId xmlns:p14="http://schemas.microsoft.com/office/powerpoint/2010/main" val="386753125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52B3A6-1405-2408-6F33-50624DDB9381}"/>
              </a:ext>
            </a:extLst>
          </p:cNvPr>
          <p:cNvSpPr>
            <a:spLocks noGrp="1"/>
          </p:cNvSpPr>
          <p:nvPr>
            <p:ph type="title"/>
          </p:nvPr>
        </p:nvSpPr>
        <p:spPr/>
        <p:txBody>
          <a:bodyPr/>
          <a:lstStyle/>
          <a:p>
            <a:r>
              <a:rPr lang="fr-FR" dirty="0"/>
              <a:t>Ancrage</a:t>
            </a:r>
          </a:p>
        </p:txBody>
      </p:sp>
      <p:sp>
        <p:nvSpPr>
          <p:cNvPr id="4" name="Content Placeholder 5">
            <a:extLst>
              <a:ext uri="{FF2B5EF4-FFF2-40B4-BE49-F238E27FC236}">
                <a16:creationId xmlns:a16="http://schemas.microsoft.com/office/drawing/2014/main" id="{ED0D427D-718B-95F6-48B3-F00C69C47FFF}"/>
              </a:ext>
            </a:extLst>
          </p:cNvPr>
          <p:cNvSpPr txBox="1">
            <a:spLocks/>
          </p:cNvSpPr>
          <p:nvPr/>
        </p:nvSpPr>
        <p:spPr>
          <a:xfrm>
            <a:off x="444500" y="2101849"/>
            <a:ext cx="11480800" cy="4654551"/>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2075" lvl="2" indent="0">
              <a:buFont typeface="Wingdings" panose="05000000000000000000" pitchFamily="2" charset="2"/>
              <a:buNone/>
            </a:pPr>
            <a:r>
              <a:rPr lang="fr-FR" sz="2000" dirty="0"/>
              <a:t>L’</a:t>
            </a:r>
            <a:r>
              <a:rPr lang="fr-FR" sz="2000" b="1" dirty="0"/>
              <a:t>ancrage</a:t>
            </a:r>
            <a:r>
              <a:rPr lang="fr-FR" sz="2000" dirty="0"/>
              <a:t> permet de figer le curseur dans une zone (où la dictée au curseur est fonctionnelle) et y dicter tout en naviguant dans d’autres outils (radio, antécédents, résultats de biologie..).</a:t>
            </a:r>
          </a:p>
          <a:p>
            <a:pPr marL="92075" lvl="2" indent="0">
              <a:buFont typeface="Wingdings" panose="05000000000000000000" pitchFamily="2" charset="2"/>
              <a:buNone/>
            </a:pPr>
            <a:endParaRPr lang="fr-FR" sz="2000" dirty="0"/>
          </a:p>
          <a:p>
            <a:pPr marL="92075" lvl="2" indent="0">
              <a:buFont typeface="Wingdings" panose="05000000000000000000" pitchFamily="2" charset="2"/>
              <a:buNone/>
            </a:pPr>
            <a:r>
              <a:rPr lang="fr-FR" sz="2000" dirty="0"/>
              <a:t>Vous pouvez réaliser l’ancrage dans l’application cible:</a:t>
            </a:r>
          </a:p>
          <a:p>
            <a:pPr marL="377825" lvl="2"/>
            <a:r>
              <a:rPr lang="fr-FR" sz="2000" b="1" dirty="0"/>
              <a:t>Commande vocale </a:t>
            </a:r>
            <a:r>
              <a:rPr lang="fr-FR" sz="2000" dirty="0"/>
              <a:t>«Ancrer le texte reconnu», «Désancrer le texte reconnu»</a:t>
            </a:r>
          </a:p>
          <a:p>
            <a:pPr marL="377825" lvl="2"/>
            <a:r>
              <a:rPr lang="fr-FR" sz="2000" b="1" dirty="0"/>
              <a:t>Bouton microphone </a:t>
            </a:r>
            <a:r>
              <a:rPr lang="fr-FR" sz="2000" dirty="0"/>
              <a:t>à définir</a:t>
            </a:r>
          </a:p>
          <a:p>
            <a:pPr marL="377825" lvl="2"/>
            <a:endParaRPr lang="fr-FR" sz="2000" dirty="0"/>
          </a:p>
          <a:p>
            <a:pPr marL="92075" lvl="2" indent="0">
              <a:buFont typeface="Wingdings" panose="05000000000000000000" pitchFamily="2" charset="2"/>
              <a:buNone/>
            </a:pPr>
            <a:r>
              <a:rPr lang="fr-FR" sz="2000" dirty="0"/>
              <a:t>Au niveau de la barre de Dragon, passage de 	  à </a:t>
            </a:r>
          </a:p>
          <a:p>
            <a:pPr marL="92075" lvl="2" indent="0">
              <a:buFont typeface="Wingdings" panose="05000000000000000000" pitchFamily="2" charset="2"/>
              <a:buNone/>
            </a:pPr>
            <a:endParaRPr lang="fr-FR" sz="2000" dirty="0"/>
          </a:p>
          <a:p>
            <a:pPr marL="92075" lvl="2" indent="0">
              <a:buFont typeface="Wingdings" panose="05000000000000000000" pitchFamily="2" charset="2"/>
              <a:buNone/>
            </a:pPr>
            <a:r>
              <a:rPr lang="fr-FR" sz="2000" dirty="0"/>
              <a:t>Lorsque vous naviguez sur une autre application et que vous dictez en même temps, le bouton d’ancrage devient vert </a:t>
            </a:r>
          </a:p>
          <a:p>
            <a:pPr marL="228600" lvl="1" indent="0">
              <a:buNone/>
            </a:pPr>
            <a:endParaRPr lang="fr-FR" dirty="0"/>
          </a:p>
          <a:p>
            <a:pPr lvl="1"/>
            <a:endParaRPr lang="fr-FR" dirty="0"/>
          </a:p>
          <a:p>
            <a:pPr lvl="1" indent="0">
              <a:buFont typeface="Wingdings" panose="05000000000000000000" pitchFamily="2" charset="2"/>
              <a:buNone/>
            </a:pPr>
            <a:endParaRPr lang="fr-FR" dirty="0"/>
          </a:p>
          <a:p>
            <a:pPr marL="0" indent="0">
              <a:buFont typeface="Wingdings" panose="05000000000000000000" pitchFamily="2" charset="2"/>
              <a:buNone/>
            </a:pPr>
            <a:endParaRPr lang="fr-FR" dirty="0"/>
          </a:p>
          <a:p>
            <a:pPr marL="0" indent="0">
              <a:buFont typeface="Wingdings" panose="05000000000000000000" pitchFamily="2" charset="2"/>
              <a:buNone/>
            </a:pPr>
            <a:endParaRPr lang="fr-FR" b="1" dirty="0"/>
          </a:p>
          <a:p>
            <a:pPr marL="2686050" lvl="6" indent="0" algn="r">
              <a:buFont typeface="Arial" pitchFamily="34" charset="0"/>
              <a:buNone/>
            </a:pPr>
            <a:endParaRPr lang="fr-FR" sz="1500" b="1" i="1" dirty="0"/>
          </a:p>
          <a:p>
            <a:pPr marL="92075" lvl="1" indent="0">
              <a:buFont typeface="Wingdings" panose="05000000000000000000" pitchFamily="2" charset="2"/>
              <a:buNone/>
            </a:pPr>
            <a:r>
              <a:rPr lang="fr-FR" dirty="0"/>
              <a:t>	</a:t>
            </a:r>
          </a:p>
        </p:txBody>
      </p:sp>
      <p:pic>
        <p:nvPicPr>
          <p:cNvPr id="5" name="Picture 16">
            <a:extLst>
              <a:ext uri="{FF2B5EF4-FFF2-40B4-BE49-F238E27FC236}">
                <a16:creationId xmlns:a16="http://schemas.microsoft.com/office/drawing/2014/main" id="{EB23A3CC-2467-1542-7C59-EE8505A091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4575" y="4470400"/>
            <a:ext cx="518899" cy="518899"/>
          </a:xfrm>
          <a:prstGeom prst="rect">
            <a:avLst/>
          </a:prstGeom>
        </p:spPr>
      </p:pic>
      <p:pic>
        <p:nvPicPr>
          <p:cNvPr id="6" name="Picture 1771527640" descr="Une image contenant symbole, logo, Police, Graphique&#10;&#10;Description générée automatiquement">
            <a:extLst>
              <a:ext uri="{FF2B5EF4-FFF2-40B4-BE49-F238E27FC236}">
                <a16:creationId xmlns:a16="http://schemas.microsoft.com/office/drawing/2014/main" id="{552AA057-096E-DFC9-518C-095F558F67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7851" y="4420083"/>
            <a:ext cx="518899" cy="569216"/>
          </a:xfrm>
          <a:prstGeom prst="rect">
            <a:avLst/>
          </a:prstGeom>
        </p:spPr>
      </p:pic>
      <p:pic>
        <p:nvPicPr>
          <p:cNvPr id="7" name="Picture 1258817275" descr="Une image contenant Graphique, logo, symbole, clipart&#10;&#10;Description générée automatiquement">
            <a:extLst>
              <a:ext uri="{FF2B5EF4-FFF2-40B4-BE49-F238E27FC236}">
                <a16:creationId xmlns:a16="http://schemas.microsoft.com/office/drawing/2014/main" id="{3E74B20B-3FC3-5287-7CFE-B04A748F06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9754" y="5680389"/>
            <a:ext cx="467009" cy="518898"/>
          </a:xfrm>
          <a:prstGeom prst="rect">
            <a:avLst/>
          </a:prstGeom>
        </p:spPr>
      </p:pic>
    </p:spTree>
    <p:extLst>
      <p:ext uri="{BB962C8B-B14F-4D97-AF65-F5344CB8AC3E}">
        <p14:creationId xmlns:p14="http://schemas.microsoft.com/office/powerpoint/2010/main" val="15986477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1E035AF-668D-CC69-D496-1352C638AA91}"/>
              </a:ext>
            </a:extLst>
          </p:cNvPr>
          <p:cNvSpPr>
            <a:spLocks noGrp="1"/>
          </p:cNvSpPr>
          <p:nvPr>
            <p:ph type="body" sz="quarter" idx="11"/>
          </p:nvPr>
        </p:nvSpPr>
        <p:spPr/>
        <p:txBody>
          <a:bodyPr/>
          <a:lstStyle/>
          <a:p>
            <a:r>
              <a:rPr lang="fr-FR" noProof="0" dirty="0"/>
              <a:t>Présentation générale</a:t>
            </a:r>
          </a:p>
        </p:txBody>
      </p:sp>
      <p:sp>
        <p:nvSpPr>
          <p:cNvPr id="3" name="Espace réservé du texte 2">
            <a:extLst>
              <a:ext uri="{FF2B5EF4-FFF2-40B4-BE49-F238E27FC236}">
                <a16:creationId xmlns:a16="http://schemas.microsoft.com/office/drawing/2014/main" id="{2C2297F0-C150-21AD-DD45-6483814A5632}"/>
              </a:ext>
            </a:extLst>
          </p:cNvPr>
          <p:cNvSpPr>
            <a:spLocks noGrp="1"/>
          </p:cNvSpPr>
          <p:nvPr>
            <p:ph type="body" sz="quarter" idx="12"/>
          </p:nvPr>
        </p:nvSpPr>
        <p:spPr/>
        <p:txBody>
          <a:bodyPr/>
          <a:lstStyle/>
          <a:p>
            <a:endParaRPr lang="fr-FR" noProof="0" dirty="0"/>
          </a:p>
        </p:txBody>
      </p:sp>
    </p:spTree>
    <p:extLst>
      <p:ext uri="{BB962C8B-B14F-4D97-AF65-F5344CB8AC3E}">
        <p14:creationId xmlns:p14="http://schemas.microsoft.com/office/powerpoint/2010/main" val="115508635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DAA7B33-F517-4A3F-BA12-199A8D332E95}"/>
              </a:ext>
            </a:extLst>
          </p:cNvPr>
          <p:cNvSpPr>
            <a:spLocks noGrp="1"/>
          </p:cNvSpPr>
          <p:nvPr>
            <p:ph type="title"/>
          </p:nvPr>
        </p:nvSpPr>
        <p:spPr/>
        <p:txBody>
          <a:bodyPr/>
          <a:lstStyle/>
          <a:p>
            <a:r>
              <a:rPr lang="fr-FR" dirty="0"/>
              <a:t>Paramètres</a:t>
            </a:r>
          </a:p>
        </p:txBody>
      </p:sp>
    </p:spTree>
    <p:extLst>
      <p:ext uri="{BB962C8B-B14F-4D97-AF65-F5344CB8AC3E}">
        <p14:creationId xmlns:p14="http://schemas.microsoft.com/office/powerpoint/2010/main" val="266218758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6780A-838D-929F-ECFC-97EE3140B25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235FB05-B1E2-2C5D-42C0-2A52FEA4C87D}"/>
              </a:ext>
            </a:extLst>
          </p:cNvPr>
          <p:cNvSpPr>
            <a:spLocks noGrp="1"/>
          </p:cNvSpPr>
          <p:nvPr>
            <p:ph type="title"/>
          </p:nvPr>
        </p:nvSpPr>
        <p:spPr/>
        <p:txBody>
          <a:bodyPr/>
          <a:lstStyle/>
          <a:p>
            <a:r>
              <a:rPr lang="fr-FR" dirty="0"/>
              <a:t>Paramètres</a:t>
            </a:r>
          </a:p>
        </p:txBody>
      </p:sp>
      <p:sp>
        <p:nvSpPr>
          <p:cNvPr id="4" name="Content Placeholder 5">
            <a:extLst>
              <a:ext uri="{FF2B5EF4-FFF2-40B4-BE49-F238E27FC236}">
                <a16:creationId xmlns:a16="http://schemas.microsoft.com/office/drawing/2014/main" id="{E915C6A9-3C45-A276-5AB5-224A919ADE4B}"/>
              </a:ext>
            </a:extLst>
          </p:cNvPr>
          <p:cNvSpPr txBox="1">
            <a:spLocks/>
          </p:cNvSpPr>
          <p:nvPr/>
        </p:nvSpPr>
        <p:spPr>
          <a:xfrm>
            <a:off x="444500" y="2101849"/>
            <a:ext cx="11480800" cy="4654551"/>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pPr>
            <a:endParaRPr lang="fr-FR" dirty="0"/>
          </a:p>
          <a:p>
            <a:pPr lvl="1"/>
            <a:endParaRPr lang="fr-FR" dirty="0"/>
          </a:p>
          <a:p>
            <a:pPr lvl="1" indent="0">
              <a:buFont typeface="Wingdings" panose="05000000000000000000" pitchFamily="2" charset="2"/>
              <a:buNone/>
            </a:pPr>
            <a:endParaRPr lang="fr-FR" dirty="0"/>
          </a:p>
          <a:p>
            <a:pPr marL="0" indent="0">
              <a:buFont typeface="Wingdings" panose="05000000000000000000" pitchFamily="2" charset="2"/>
              <a:buNone/>
            </a:pPr>
            <a:endParaRPr lang="fr-FR" dirty="0"/>
          </a:p>
          <a:p>
            <a:pPr marL="0" indent="0">
              <a:buFont typeface="Wingdings" panose="05000000000000000000" pitchFamily="2" charset="2"/>
              <a:buNone/>
            </a:pPr>
            <a:endParaRPr lang="fr-FR" b="1" dirty="0"/>
          </a:p>
          <a:p>
            <a:pPr marL="2686050" lvl="6" indent="0" algn="r">
              <a:buFont typeface="Arial" pitchFamily="34" charset="0"/>
              <a:buNone/>
            </a:pPr>
            <a:endParaRPr lang="fr-FR" sz="1500" b="1" i="1" dirty="0"/>
          </a:p>
          <a:p>
            <a:pPr marL="92075" lvl="1" indent="0">
              <a:buFont typeface="Wingdings" panose="05000000000000000000" pitchFamily="2" charset="2"/>
              <a:buNone/>
            </a:pPr>
            <a:r>
              <a:rPr lang="fr-FR" dirty="0"/>
              <a:t>	</a:t>
            </a:r>
          </a:p>
        </p:txBody>
      </p:sp>
      <p:sp>
        <p:nvSpPr>
          <p:cNvPr id="3" name="Content Placeholder 5">
            <a:extLst>
              <a:ext uri="{FF2B5EF4-FFF2-40B4-BE49-F238E27FC236}">
                <a16:creationId xmlns:a16="http://schemas.microsoft.com/office/drawing/2014/main" id="{31D6E41F-F63E-41C9-4E1B-111264F07FE3}"/>
              </a:ext>
            </a:extLst>
          </p:cNvPr>
          <p:cNvSpPr txBox="1">
            <a:spLocks/>
          </p:cNvSpPr>
          <p:nvPr/>
        </p:nvSpPr>
        <p:spPr>
          <a:xfrm>
            <a:off x="588263" y="1739901"/>
            <a:ext cx="10460737" cy="4902200"/>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Wingdings" panose="05000000000000000000" pitchFamily="2" charset="2"/>
              <a:buNone/>
            </a:pPr>
            <a:r>
              <a:rPr lang="fr-FR" sz="1400" dirty="0"/>
              <a:t>Un utilisateur peut modifier ses options au niveau de la barre de Dragon</a:t>
            </a:r>
          </a:p>
          <a:p>
            <a:pPr lvl="1"/>
            <a:endParaRPr lang="fr-FR" dirty="0"/>
          </a:p>
          <a:p>
            <a:pPr lvl="1" indent="0">
              <a:buFont typeface="Wingdings" panose="05000000000000000000" pitchFamily="2" charset="2"/>
              <a:buNone/>
            </a:pPr>
            <a:endParaRPr lang="fr-FR" dirty="0"/>
          </a:p>
          <a:p>
            <a:pPr marL="0" indent="0">
              <a:buFont typeface="Wingdings" panose="05000000000000000000" pitchFamily="2" charset="2"/>
              <a:buNone/>
            </a:pPr>
            <a:endParaRPr lang="fr-FR" dirty="0"/>
          </a:p>
          <a:p>
            <a:pPr marL="0" indent="0">
              <a:buFont typeface="Wingdings" panose="05000000000000000000" pitchFamily="2" charset="2"/>
              <a:buNone/>
            </a:pPr>
            <a:endParaRPr lang="fr-FR" b="1" dirty="0"/>
          </a:p>
          <a:p>
            <a:pPr marL="2686050" lvl="6" indent="0" algn="r">
              <a:buFont typeface="Arial" pitchFamily="34" charset="0"/>
              <a:buNone/>
            </a:pPr>
            <a:endParaRPr lang="fr-FR" sz="1500" b="1" i="1" dirty="0"/>
          </a:p>
          <a:p>
            <a:pPr marL="92075" lvl="1" indent="0">
              <a:buFont typeface="Wingdings" panose="05000000000000000000" pitchFamily="2" charset="2"/>
              <a:buNone/>
            </a:pPr>
            <a:r>
              <a:rPr lang="fr-FR" dirty="0"/>
              <a:t>	</a:t>
            </a:r>
          </a:p>
        </p:txBody>
      </p:sp>
      <p:pic>
        <p:nvPicPr>
          <p:cNvPr id="9" name="Picture 8">
            <a:extLst>
              <a:ext uri="{FF2B5EF4-FFF2-40B4-BE49-F238E27FC236}">
                <a16:creationId xmlns:a16="http://schemas.microsoft.com/office/drawing/2014/main" id="{A7DE6E60-6569-EBA9-4D9F-664CD9C8EA7D}"/>
              </a:ext>
            </a:extLst>
          </p:cNvPr>
          <p:cNvPicPr>
            <a:picLocks noChangeAspect="1"/>
          </p:cNvPicPr>
          <p:nvPr/>
        </p:nvPicPr>
        <p:blipFill>
          <a:blip r:embed="rId2"/>
          <a:stretch>
            <a:fillRect/>
          </a:stretch>
        </p:blipFill>
        <p:spPr>
          <a:xfrm>
            <a:off x="4089190" y="3468437"/>
            <a:ext cx="1908127" cy="1533747"/>
          </a:xfrm>
          <a:prstGeom prst="rect">
            <a:avLst/>
          </a:prstGeom>
        </p:spPr>
      </p:pic>
      <p:pic>
        <p:nvPicPr>
          <p:cNvPr id="10" name="Picture 10">
            <a:extLst>
              <a:ext uri="{FF2B5EF4-FFF2-40B4-BE49-F238E27FC236}">
                <a16:creationId xmlns:a16="http://schemas.microsoft.com/office/drawing/2014/main" id="{E908CF85-ABF1-8C50-3866-7BE5AEA69630}"/>
              </a:ext>
            </a:extLst>
          </p:cNvPr>
          <p:cNvPicPr>
            <a:picLocks noChangeAspect="1"/>
          </p:cNvPicPr>
          <p:nvPr/>
        </p:nvPicPr>
        <p:blipFill>
          <a:blip r:embed="rId3"/>
          <a:stretch>
            <a:fillRect/>
          </a:stretch>
        </p:blipFill>
        <p:spPr>
          <a:xfrm>
            <a:off x="7104128" y="2040830"/>
            <a:ext cx="3098858" cy="2529515"/>
          </a:xfrm>
          <a:prstGeom prst="rect">
            <a:avLst/>
          </a:prstGeom>
        </p:spPr>
      </p:pic>
      <p:cxnSp>
        <p:nvCxnSpPr>
          <p:cNvPr id="11" name="Straight Arrow Connector 11">
            <a:extLst>
              <a:ext uri="{FF2B5EF4-FFF2-40B4-BE49-F238E27FC236}">
                <a16:creationId xmlns:a16="http://schemas.microsoft.com/office/drawing/2014/main" id="{1FB33665-D3DF-96CC-A49F-04F54BC5F76C}"/>
              </a:ext>
            </a:extLst>
          </p:cNvPr>
          <p:cNvCxnSpPr>
            <a:cxnSpLocks/>
          </p:cNvCxnSpPr>
          <p:nvPr/>
        </p:nvCxnSpPr>
        <p:spPr>
          <a:xfrm>
            <a:off x="4705018" y="3706612"/>
            <a:ext cx="2399110" cy="181573"/>
          </a:xfrm>
          <a:prstGeom prst="straightConnector1">
            <a:avLst/>
          </a:prstGeom>
          <a:ln w="3175" cmpd="sng">
            <a:solidFill>
              <a:srgbClr val="00B05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D9A6C2A5-50F8-067D-EECF-07131256E0C8}"/>
              </a:ext>
            </a:extLst>
          </p:cNvPr>
          <p:cNvSpPr/>
          <p:nvPr/>
        </p:nvSpPr>
        <p:spPr>
          <a:xfrm>
            <a:off x="4124336" y="3534431"/>
            <a:ext cx="708234" cy="344361"/>
          </a:xfrm>
          <a:prstGeom prst="rect">
            <a:avLst/>
          </a:prstGeom>
          <a:no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effectLst/>
            </a:endParaRPr>
          </a:p>
        </p:txBody>
      </p:sp>
      <p:pic>
        <p:nvPicPr>
          <p:cNvPr id="13" name="Image 4">
            <a:extLst>
              <a:ext uri="{FF2B5EF4-FFF2-40B4-BE49-F238E27FC236}">
                <a16:creationId xmlns:a16="http://schemas.microsoft.com/office/drawing/2014/main" id="{4E6B41E5-E1CC-9AF1-34A3-ECE87AE88968}"/>
              </a:ext>
            </a:extLst>
          </p:cNvPr>
          <p:cNvPicPr/>
          <p:nvPr/>
        </p:nvPicPr>
        <p:blipFill>
          <a:blip r:embed="rId4" cstate="print"/>
          <a:srcRect/>
          <a:stretch>
            <a:fillRect/>
          </a:stretch>
        </p:blipFill>
        <p:spPr bwMode="auto">
          <a:xfrm>
            <a:off x="8981307" y="4268161"/>
            <a:ext cx="2035518" cy="2529515"/>
          </a:xfrm>
          <a:prstGeom prst="rect">
            <a:avLst/>
          </a:prstGeom>
          <a:noFill/>
          <a:ln w="9525">
            <a:noFill/>
            <a:miter lim="800000"/>
            <a:headEnd/>
            <a:tailEnd/>
          </a:ln>
        </p:spPr>
      </p:pic>
      <p:cxnSp>
        <p:nvCxnSpPr>
          <p:cNvPr id="14" name="Straight Arrow Connector 14">
            <a:extLst>
              <a:ext uri="{FF2B5EF4-FFF2-40B4-BE49-F238E27FC236}">
                <a16:creationId xmlns:a16="http://schemas.microsoft.com/office/drawing/2014/main" id="{83925CB3-0931-A4CD-A7FE-532758FCC385}"/>
              </a:ext>
            </a:extLst>
          </p:cNvPr>
          <p:cNvCxnSpPr>
            <a:cxnSpLocks/>
          </p:cNvCxnSpPr>
          <p:nvPr/>
        </p:nvCxnSpPr>
        <p:spPr>
          <a:xfrm>
            <a:off x="5752972" y="4905376"/>
            <a:ext cx="2925328" cy="1104603"/>
          </a:xfrm>
          <a:prstGeom prst="straightConnector1">
            <a:avLst/>
          </a:prstGeom>
          <a:ln w="3175" cmpd="sng">
            <a:solidFill>
              <a:srgbClr val="333333"/>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15" name="Image 14">
            <a:extLst>
              <a:ext uri="{FF2B5EF4-FFF2-40B4-BE49-F238E27FC236}">
                <a16:creationId xmlns:a16="http://schemas.microsoft.com/office/drawing/2014/main" id="{EE82F5A5-6334-473B-3371-C02692776E47}"/>
              </a:ext>
            </a:extLst>
          </p:cNvPr>
          <p:cNvPicPr>
            <a:picLocks noChangeAspect="1"/>
          </p:cNvPicPr>
          <p:nvPr/>
        </p:nvPicPr>
        <p:blipFill>
          <a:blip r:embed="rId5"/>
          <a:stretch>
            <a:fillRect/>
          </a:stretch>
        </p:blipFill>
        <p:spPr>
          <a:xfrm>
            <a:off x="6553096" y="1867016"/>
            <a:ext cx="217119" cy="266465"/>
          </a:xfrm>
          <a:prstGeom prst="rect">
            <a:avLst/>
          </a:prstGeom>
        </p:spPr>
      </p:pic>
      <p:pic>
        <p:nvPicPr>
          <p:cNvPr id="25" name="Image 24">
            <a:extLst>
              <a:ext uri="{FF2B5EF4-FFF2-40B4-BE49-F238E27FC236}">
                <a16:creationId xmlns:a16="http://schemas.microsoft.com/office/drawing/2014/main" id="{506E2E92-8381-8F90-9EBC-071C18BC555D}"/>
              </a:ext>
            </a:extLst>
          </p:cNvPr>
          <p:cNvPicPr>
            <a:picLocks noChangeAspect="1"/>
          </p:cNvPicPr>
          <p:nvPr/>
        </p:nvPicPr>
        <p:blipFill>
          <a:blip r:embed="rId6"/>
          <a:stretch>
            <a:fillRect/>
          </a:stretch>
        </p:blipFill>
        <p:spPr>
          <a:xfrm>
            <a:off x="803921" y="2673675"/>
            <a:ext cx="2406774" cy="3352972"/>
          </a:xfrm>
          <a:prstGeom prst="rect">
            <a:avLst/>
          </a:prstGeom>
        </p:spPr>
      </p:pic>
      <p:cxnSp>
        <p:nvCxnSpPr>
          <p:cNvPr id="17" name="Straight Arrow Connector 9">
            <a:extLst>
              <a:ext uri="{FF2B5EF4-FFF2-40B4-BE49-F238E27FC236}">
                <a16:creationId xmlns:a16="http://schemas.microsoft.com/office/drawing/2014/main" id="{343823E1-93BA-7BA5-2E1D-DB3C968F0F84}"/>
              </a:ext>
            </a:extLst>
          </p:cNvPr>
          <p:cNvCxnSpPr>
            <a:cxnSpLocks/>
          </p:cNvCxnSpPr>
          <p:nvPr/>
        </p:nvCxnSpPr>
        <p:spPr>
          <a:xfrm>
            <a:off x="1738025" y="3581879"/>
            <a:ext cx="2275731" cy="282683"/>
          </a:xfrm>
          <a:prstGeom prst="straightConnector1">
            <a:avLst/>
          </a:prstGeom>
          <a:ln w="3175" cmpd="sng">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83071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5FE30-D3D5-DBCE-A2E1-BC181CCF321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E0091E9-0FDA-A09A-15CA-51CA43FC7A29}"/>
              </a:ext>
            </a:extLst>
          </p:cNvPr>
          <p:cNvSpPr>
            <a:spLocks noGrp="1"/>
          </p:cNvSpPr>
          <p:nvPr>
            <p:ph type="title"/>
          </p:nvPr>
        </p:nvSpPr>
        <p:spPr/>
        <p:txBody>
          <a:bodyPr/>
          <a:lstStyle/>
          <a:p>
            <a:r>
              <a:rPr lang="fr-FR" dirty="0"/>
              <a:t>Paramètres</a:t>
            </a:r>
          </a:p>
        </p:txBody>
      </p:sp>
      <p:sp>
        <p:nvSpPr>
          <p:cNvPr id="4" name="Content Placeholder 5">
            <a:extLst>
              <a:ext uri="{FF2B5EF4-FFF2-40B4-BE49-F238E27FC236}">
                <a16:creationId xmlns:a16="http://schemas.microsoft.com/office/drawing/2014/main" id="{B60EAEE7-EE81-692B-FC57-8E45C83000A3}"/>
              </a:ext>
            </a:extLst>
          </p:cNvPr>
          <p:cNvSpPr txBox="1">
            <a:spLocks/>
          </p:cNvSpPr>
          <p:nvPr/>
        </p:nvSpPr>
        <p:spPr>
          <a:xfrm>
            <a:off x="444500" y="2101849"/>
            <a:ext cx="11480800" cy="4654551"/>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pPr>
            <a:endParaRPr lang="fr-FR" dirty="0"/>
          </a:p>
          <a:p>
            <a:pPr lvl="1"/>
            <a:endParaRPr lang="fr-FR" dirty="0"/>
          </a:p>
          <a:p>
            <a:pPr lvl="1" indent="0">
              <a:buFont typeface="Wingdings" panose="05000000000000000000" pitchFamily="2" charset="2"/>
              <a:buNone/>
            </a:pPr>
            <a:endParaRPr lang="fr-FR" dirty="0"/>
          </a:p>
          <a:p>
            <a:pPr marL="0" indent="0">
              <a:buFont typeface="Wingdings" panose="05000000000000000000" pitchFamily="2" charset="2"/>
              <a:buNone/>
            </a:pPr>
            <a:endParaRPr lang="fr-FR" dirty="0"/>
          </a:p>
          <a:p>
            <a:pPr marL="0" indent="0">
              <a:buFont typeface="Wingdings" panose="05000000000000000000" pitchFamily="2" charset="2"/>
              <a:buNone/>
            </a:pPr>
            <a:endParaRPr lang="fr-FR" b="1" dirty="0"/>
          </a:p>
          <a:p>
            <a:pPr marL="2686050" lvl="6" indent="0" algn="r">
              <a:buFont typeface="Arial" pitchFamily="34" charset="0"/>
              <a:buNone/>
            </a:pPr>
            <a:endParaRPr lang="fr-FR" sz="1500" b="1" i="1" dirty="0"/>
          </a:p>
          <a:p>
            <a:pPr marL="92075" lvl="1" indent="0">
              <a:buFont typeface="Wingdings" panose="05000000000000000000" pitchFamily="2" charset="2"/>
              <a:buNone/>
            </a:pPr>
            <a:r>
              <a:rPr lang="fr-FR" dirty="0"/>
              <a:t>	</a:t>
            </a:r>
          </a:p>
        </p:txBody>
      </p:sp>
      <p:sp>
        <p:nvSpPr>
          <p:cNvPr id="3" name="Content Placeholder 5">
            <a:extLst>
              <a:ext uri="{FF2B5EF4-FFF2-40B4-BE49-F238E27FC236}">
                <a16:creationId xmlns:a16="http://schemas.microsoft.com/office/drawing/2014/main" id="{DF287B3B-2E7A-8CA6-E548-99166248EA11}"/>
              </a:ext>
            </a:extLst>
          </p:cNvPr>
          <p:cNvSpPr txBox="1">
            <a:spLocks/>
          </p:cNvSpPr>
          <p:nvPr/>
        </p:nvSpPr>
        <p:spPr>
          <a:xfrm>
            <a:off x="588263" y="1739901"/>
            <a:ext cx="10460737" cy="4902200"/>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Wingdings" panose="05000000000000000000" pitchFamily="2" charset="2"/>
              <a:buNone/>
            </a:pPr>
            <a:r>
              <a:rPr lang="fr-FR" sz="1400" dirty="0"/>
              <a:t>Un utilisateur peut modifier ses options au niveau de la barre de Dragon</a:t>
            </a:r>
          </a:p>
          <a:p>
            <a:pPr lvl="1"/>
            <a:endParaRPr lang="fr-FR" dirty="0"/>
          </a:p>
          <a:p>
            <a:pPr lvl="1" indent="0">
              <a:buFont typeface="Wingdings" panose="05000000000000000000" pitchFamily="2" charset="2"/>
              <a:buNone/>
            </a:pPr>
            <a:endParaRPr lang="fr-FR" dirty="0"/>
          </a:p>
          <a:p>
            <a:pPr marL="0" indent="0">
              <a:buFont typeface="Wingdings" panose="05000000000000000000" pitchFamily="2" charset="2"/>
              <a:buNone/>
            </a:pPr>
            <a:endParaRPr lang="fr-FR" dirty="0"/>
          </a:p>
          <a:p>
            <a:pPr marL="0" indent="0">
              <a:buFont typeface="Wingdings" panose="05000000000000000000" pitchFamily="2" charset="2"/>
              <a:buNone/>
            </a:pPr>
            <a:endParaRPr lang="fr-FR" b="1" dirty="0"/>
          </a:p>
          <a:p>
            <a:pPr marL="2686050" lvl="6" indent="0" algn="r">
              <a:buFont typeface="Arial" pitchFamily="34" charset="0"/>
              <a:buNone/>
            </a:pPr>
            <a:endParaRPr lang="fr-FR" sz="1500" b="1" i="1" dirty="0"/>
          </a:p>
          <a:p>
            <a:pPr marL="92075" lvl="1" indent="0">
              <a:buFont typeface="Wingdings" panose="05000000000000000000" pitchFamily="2" charset="2"/>
              <a:buNone/>
            </a:pPr>
            <a:r>
              <a:rPr lang="fr-FR" dirty="0"/>
              <a:t>	</a:t>
            </a:r>
          </a:p>
        </p:txBody>
      </p:sp>
      <p:pic>
        <p:nvPicPr>
          <p:cNvPr id="15" name="Image 14">
            <a:extLst>
              <a:ext uri="{FF2B5EF4-FFF2-40B4-BE49-F238E27FC236}">
                <a16:creationId xmlns:a16="http://schemas.microsoft.com/office/drawing/2014/main" id="{C4CA2DBB-B55B-4F86-CFCA-9BAE9D899C5A}"/>
              </a:ext>
            </a:extLst>
          </p:cNvPr>
          <p:cNvPicPr>
            <a:picLocks noChangeAspect="1"/>
          </p:cNvPicPr>
          <p:nvPr/>
        </p:nvPicPr>
        <p:blipFill>
          <a:blip r:embed="rId2"/>
          <a:stretch>
            <a:fillRect/>
          </a:stretch>
        </p:blipFill>
        <p:spPr>
          <a:xfrm>
            <a:off x="6426096" y="1721085"/>
            <a:ext cx="217119" cy="266465"/>
          </a:xfrm>
          <a:prstGeom prst="rect">
            <a:avLst/>
          </a:prstGeom>
        </p:spPr>
      </p:pic>
      <p:pic>
        <p:nvPicPr>
          <p:cNvPr id="25" name="Image 24">
            <a:extLst>
              <a:ext uri="{FF2B5EF4-FFF2-40B4-BE49-F238E27FC236}">
                <a16:creationId xmlns:a16="http://schemas.microsoft.com/office/drawing/2014/main" id="{A88B8F4E-A970-F2F9-AD47-AEB8AA738237}"/>
              </a:ext>
            </a:extLst>
          </p:cNvPr>
          <p:cNvPicPr>
            <a:picLocks noChangeAspect="1"/>
          </p:cNvPicPr>
          <p:nvPr/>
        </p:nvPicPr>
        <p:blipFill>
          <a:blip r:embed="rId3"/>
          <a:stretch>
            <a:fillRect/>
          </a:stretch>
        </p:blipFill>
        <p:spPr>
          <a:xfrm>
            <a:off x="803921" y="2673675"/>
            <a:ext cx="2406774" cy="3352972"/>
          </a:xfrm>
          <a:prstGeom prst="rect">
            <a:avLst/>
          </a:prstGeom>
        </p:spPr>
      </p:pic>
      <p:sp>
        <p:nvSpPr>
          <p:cNvPr id="5" name="TextBox 17">
            <a:extLst>
              <a:ext uri="{FF2B5EF4-FFF2-40B4-BE49-F238E27FC236}">
                <a16:creationId xmlns:a16="http://schemas.microsoft.com/office/drawing/2014/main" id="{9558FBCD-C327-E09F-FFE6-1DDC5AFA8B3D}"/>
              </a:ext>
            </a:extLst>
          </p:cNvPr>
          <p:cNvSpPr txBox="1"/>
          <p:nvPr/>
        </p:nvSpPr>
        <p:spPr>
          <a:xfrm>
            <a:off x="5803900" y="3613727"/>
            <a:ext cx="914400" cy="914400"/>
          </a:xfrm>
          <a:prstGeom prst="rect">
            <a:avLst/>
          </a:prstGeom>
        </p:spPr>
        <p:txBody>
          <a:bodyPr vert="horz" wrap="square" lIns="0" tIns="45720" rIns="91440" bIns="45720" rtlCol="0" anchor="t">
            <a:noAutofit/>
          </a:bodyPr>
          <a:lstStyle/>
          <a:p>
            <a:endParaRPr lang="fr-FR" dirty="0"/>
          </a:p>
        </p:txBody>
      </p:sp>
      <p:sp>
        <p:nvSpPr>
          <p:cNvPr id="6" name="TextBox 20">
            <a:extLst>
              <a:ext uri="{FF2B5EF4-FFF2-40B4-BE49-F238E27FC236}">
                <a16:creationId xmlns:a16="http://schemas.microsoft.com/office/drawing/2014/main" id="{126B2076-4270-58AE-F048-29D2516911D4}"/>
              </a:ext>
            </a:extLst>
          </p:cNvPr>
          <p:cNvSpPr txBox="1"/>
          <p:nvPr/>
        </p:nvSpPr>
        <p:spPr>
          <a:xfrm>
            <a:off x="5615017" y="5913582"/>
            <a:ext cx="45719" cy="45719"/>
          </a:xfrm>
          <a:prstGeom prst="rect">
            <a:avLst/>
          </a:prstGeom>
        </p:spPr>
        <p:txBody>
          <a:bodyPr vert="horz" wrap="square" lIns="0" tIns="45720" rIns="91440" bIns="45720" rtlCol="0" anchor="t">
            <a:noAutofit/>
          </a:bodyPr>
          <a:lstStyle/>
          <a:p>
            <a:endParaRPr lang="fr-FR" dirty="0"/>
          </a:p>
        </p:txBody>
      </p:sp>
      <p:pic>
        <p:nvPicPr>
          <p:cNvPr id="7" name="Picture 21">
            <a:extLst>
              <a:ext uri="{FF2B5EF4-FFF2-40B4-BE49-F238E27FC236}">
                <a16:creationId xmlns:a16="http://schemas.microsoft.com/office/drawing/2014/main" id="{B1A75119-E020-0E70-E362-8E13BBC86666}"/>
              </a:ext>
            </a:extLst>
          </p:cNvPr>
          <p:cNvPicPr>
            <a:picLocks noChangeAspect="1"/>
          </p:cNvPicPr>
          <p:nvPr/>
        </p:nvPicPr>
        <p:blipFill>
          <a:blip r:embed="rId4"/>
          <a:stretch>
            <a:fillRect/>
          </a:stretch>
        </p:blipFill>
        <p:spPr>
          <a:xfrm>
            <a:off x="3760610" y="3399771"/>
            <a:ext cx="1227801" cy="986903"/>
          </a:xfrm>
          <a:prstGeom prst="rect">
            <a:avLst/>
          </a:prstGeom>
        </p:spPr>
      </p:pic>
      <p:pic>
        <p:nvPicPr>
          <p:cNvPr id="16" name="Picture 26">
            <a:extLst>
              <a:ext uri="{FF2B5EF4-FFF2-40B4-BE49-F238E27FC236}">
                <a16:creationId xmlns:a16="http://schemas.microsoft.com/office/drawing/2014/main" id="{36FD9E27-21B3-BB10-854B-EF5FBB71C5D0}"/>
              </a:ext>
            </a:extLst>
          </p:cNvPr>
          <p:cNvPicPr>
            <a:picLocks noChangeAspect="1"/>
          </p:cNvPicPr>
          <p:nvPr/>
        </p:nvPicPr>
        <p:blipFill>
          <a:blip r:embed="rId5"/>
          <a:stretch>
            <a:fillRect/>
          </a:stretch>
        </p:blipFill>
        <p:spPr>
          <a:xfrm>
            <a:off x="5483401" y="3166859"/>
            <a:ext cx="3533794" cy="1959690"/>
          </a:xfrm>
          <a:prstGeom prst="rect">
            <a:avLst/>
          </a:prstGeom>
        </p:spPr>
      </p:pic>
      <p:pic>
        <p:nvPicPr>
          <p:cNvPr id="19" name="Picture 6">
            <a:extLst>
              <a:ext uri="{FF2B5EF4-FFF2-40B4-BE49-F238E27FC236}">
                <a16:creationId xmlns:a16="http://schemas.microsoft.com/office/drawing/2014/main" id="{8017AB71-FA61-552D-151F-A6F38067F478}"/>
              </a:ext>
            </a:extLst>
          </p:cNvPr>
          <p:cNvPicPr>
            <a:picLocks noChangeAspect="1"/>
          </p:cNvPicPr>
          <p:nvPr/>
        </p:nvPicPr>
        <p:blipFill>
          <a:blip r:embed="rId6"/>
          <a:stretch>
            <a:fillRect/>
          </a:stretch>
        </p:blipFill>
        <p:spPr>
          <a:xfrm>
            <a:off x="3425183" y="2851857"/>
            <a:ext cx="1877006" cy="491597"/>
          </a:xfrm>
          <a:prstGeom prst="rect">
            <a:avLst/>
          </a:prstGeom>
        </p:spPr>
      </p:pic>
      <p:cxnSp>
        <p:nvCxnSpPr>
          <p:cNvPr id="21" name="Connecteur droit avec flèche 20">
            <a:extLst>
              <a:ext uri="{FF2B5EF4-FFF2-40B4-BE49-F238E27FC236}">
                <a16:creationId xmlns:a16="http://schemas.microsoft.com/office/drawing/2014/main" id="{D6DB0FF1-303E-B412-74CA-307B0A396B8D}"/>
              </a:ext>
            </a:extLst>
          </p:cNvPr>
          <p:cNvCxnSpPr>
            <a:cxnSpLocks/>
          </p:cNvCxnSpPr>
          <p:nvPr/>
        </p:nvCxnSpPr>
        <p:spPr>
          <a:xfrm>
            <a:off x="2853840" y="3306169"/>
            <a:ext cx="572513" cy="0"/>
          </a:xfrm>
          <a:prstGeom prst="straightConnector1">
            <a:avLst/>
          </a:prstGeom>
          <a:ln>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FC38A850-FA95-8EA9-7880-2A94F046FC08}"/>
              </a:ext>
            </a:extLst>
          </p:cNvPr>
          <p:cNvCxnSpPr>
            <a:cxnSpLocks/>
          </p:cNvCxnSpPr>
          <p:nvPr/>
        </p:nvCxnSpPr>
        <p:spPr>
          <a:xfrm flipV="1">
            <a:off x="2539157" y="3642981"/>
            <a:ext cx="1185956" cy="26549"/>
          </a:xfrm>
          <a:prstGeom prst="straightConnector1">
            <a:avLst/>
          </a:prstGeom>
          <a:ln>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306F2382-F814-C7F2-83A5-B593BB030A84}"/>
              </a:ext>
            </a:extLst>
          </p:cNvPr>
          <p:cNvCxnSpPr>
            <a:cxnSpLocks/>
          </p:cNvCxnSpPr>
          <p:nvPr/>
        </p:nvCxnSpPr>
        <p:spPr>
          <a:xfrm flipV="1">
            <a:off x="1635521" y="5109683"/>
            <a:ext cx="3881156" cy="37177"/>
          </a:xfrm>
          <a:prstGeom prst="straightConnector1">
            <a:avLst/>
          </a:prstGeom>
          <a:ln>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33" name="Image 32">
            <a:extLst>
              <a:ext uri="{FF2B5EF4-FFF2-40B4-BE49-F238E27FC236}">
                <a16:creationId xmlns:a16="http://schemas.microsoft.com/office/drawing/2014/main" id="{DD28B0B6-8496-9467-8C97-266D0C270089}"/>
              </a:ext>
            </a:extLst>
          </p:cNvPr>
          <p:cNvPicPr>
            <a:picLocks noChangeAspect="1"/>
          </p:cNvPicPr>
          <p:nvPr/>
        </p:nvPicPr>
        <p:blipFill>
          <a:blip r:embed="rId7"/>
          <a:stretch>
            <a:fillRect/>
          </a:stretch>
        </p:blipFill>
        <p:spPr>
          <a:xfrm>
            <a:off x="9046476" y="3624301"/>
            <a:ext cx="3040937" cy="2194881"/>
          </a:xfrm>
          <a:prstGeom prst="rect">
            <a:avLst/>
          </a:prstGeom>
        </p:spPr>
      </p:pic>
      <p:cxnSp>
        <p:nvCxnSpPr>
          <p:cNvPr id="41" name="Connecteur droit avec flèche 40">
            <a:extLst>
              <a:ext uri="{FF2B5EF4-FFF2-40B4-BE49-F238E27FC236}">
                <a16:creationId xmlns:a16="http://schemas.microsoft.com/office/drawing/2014/main" id="{84180444-2640-F45C-40F0-02028C10C993}"/>
              </a:ext>
            </a:extLst>
          </p:cNvPr>
          <p:cNvCxnSpPr>
            <a:cxnSpLocks/>
          </p:cNvCxnSpPr>
          <p:nvPr/>
        </p:nvCxnSpPr>
        <p:spPr>
          <a:xfrm>
            <a:off x="2204033" y="5418641"/>
            <a:ext cx="6842443" cy="6875"/>
          </a:xfrm>
          <a:prstGeom prst="straightConnector1">
            <a:avLst/>
          </a:prstGeom>
          <a:ln>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CCB891DA-AEFF-6AAB-1DE1-E8D7123055A9}"/>
              </a:ext>
            </a:extLst>
          </p:cNvPr>
          <p:cNvCxnSpPr>
            <a:cxnSpLocks/>
          </p:cNvCxnSpPr>
          <p:nvPr/>
        </p:nvCxnSpPr>
        <p:spPr>
          <a:xfrm>
            <a:off x="1889727" y="5631671"/>
            <a:ext cx="3928904" cy="0"/>
          </a:xfrm>
          <a:prstGeom prst="straightConnector1">
            <a:avLst/>
          </a:prstGeom>
          <a:ln>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51" name="Image 50">
            <a:extLst>
              <a:ext uri="{FF2B5EF4-FFF2-40B4-BE49-F238E27FC236}">
                <a16:creationId xmlns:a16="http://schemas.microsoft.com/office/drawing/2014/main" id="{5D67C090-AF70-CF68-091A-218911FC93FB}"/>
              </a:ext>
            </a:extLst>
          </p:cNvPr>
          <p:cNvPicPr>
            <a:picLocks noChangeAspect="1"/>
          </p:cNvPicPr>
          <p:nvPr/>
        </p:nvPicPr>
        <p:blipFill>
          <a:blip r:embed="rId8"/>
          <a:stretch>
            <a:fillRect/>
          </a:stretch>
        </p:blipFill>
        <p:spPr>
          <a:xfrm>
            <a:off x="5847912" y="5451964"/>
            <a:ext cx="2406774" cy="1346090"/>
          </a:xfrm>
          <a:prstGeom prst="rect">
            <a:avLst/>
          </a:prstGeom>
        </p:spPr>
      </p:pic>
    </p:spTree>
    <p:extLst>
      <p:ext uri="{BB962C8B-B14F-4D97-AF65-F5344CB8AC3E}">
        <p14:creationId xmlns:p14="http://schemas.microsoft.com/office/powerpoint/2010/main" val="274146056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8DD30-BD6F-DB7F-21DE-866E71702D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C1E77-6B9A-B6E0-B50B-D7694759F28A}"/>
              </a:ext>
            </a:extLst>
          </p:cNvPr>
          <p:cNvSpPr>
            <a:spLocks noGrp="1"/>
          </p:cNvSpPr>
          <p:nvPr>
            <p:ph type="title"/>
          </p:nvPr>
        </p:nvSpPr>
        <p:spPr>
          <a:xfrm>
            <a:off x="588263" y="585788"/>
            <a:ext cx="3182027" cy="3118624"/>
          </a:xfrm>
        </p:spPr>
        <p:txBody>
          <a:bodyPr wrap="square" anchor="t">
            <a:normAutofit/>
          </a:bodyPr>
          <a:lstStyle/>
          <a:p>
            <a:r>
              <a:rPr lang="fr-FR" noProof="0" dirty="0"/>
              <a:t>Liens utiles</a:t>
            </a:r>
          </a:p>
        </p:txBody>
      </p:sp>
      <p:sp>
        <p:nvSpPr>
          <p:cNvPr id="3" name="Text Placeholder 2">
            <a:extLst>
              <a:ext uri="{FF2B5EF4-FFF2-40B4-BE49-F238E27FC236}">
                <a16:creationId xmlns:a16="http://schemas.microsoft.com/office/drawing/2014/main" id="{B5807EC3-0315-5D4A-52CD-B25724E03849}"/>
              </a:ext>
            </a:extLst>
          </p:cNvPr>
          <p:cNvSpPr>
            <a:spLocks noGrp="1"/>
          </p:cNvSpPr>
          <p:nvPr>
            <p:ph type="body" sz="quarter" idx="11"/>
          </p:nvPr>
        </p:nvSpPr>
        <p:spPr>
          <a:xfrm>
            <a:off x="4941888" y="585788"/>
            <a:ext cx="6667500" cy="5683249"/>
          </a:xfrm>
        </p:spPr>
        <p:txBody>
          <a:bodyPr wrap="square" anchor="t">
            <a:normAutofit/>
          </a:bodyPr>
          <a:lstStyle/>
          <a:p>
            <a:pPr marL="0" indent="0">
              <a:lnSpc>
                <a:spcPct val="90000"/>
              </a:lnSpc>
              <a:buNone/>
            </a:pPr>
            <a:r>
              <a:rPr lang="fr-FR" sz="2000" noProof="0" dirty="0">
                <a:hlinkClick r:id="rId2"/>
              </a:rPr>
              <a:t>Nouveautés DMO 2024.3</a:t>
            </a:r>
            <a:endParaRPr lang="fr-FR" sz="2000" noProof="0" dirty="0"/>
          </a:p>
          <a:p>
            <a:pPr marL="0" indent="0">
              <a:lnSpc>
                <a:spcPct val="90000"/>
              </a:lnSpc>
              <a:buNone/>
            </a:pPr>
            <a:endParaRPr lang="fr-FR" sz="1800" dirty="0"/>
          </a:p>
          <a:p>
            <a:pPr marL="0" indent="0">
              <a:lnSpc>
                <a:spcPct val="90000"/>
              </a:lnSpc>
              <a:buNone/>
            </a:pPr>
            <a:endParaRPr lang="fr-FR" sz="1800" noProof="0" dirty="0"/>
          </a:p>
          <a:p>
            <a:pPr>
              <a:lnSpc>
                <a:spcPct val="90000"/>
              </a:lnSpc>
            </a:pPr>
            <a:endParaRPr lang="fr-FR" sz="1800" noProof="0" dirty="0"/>
          </a:p>
          <a:p>
            <a:pPr marL="0" indent="0">
              <a:lnSpc>
                <a:spcPct val="90000"/>
              </a:lnSpc>
              <a:buNone/>
            </a:pPr>
            <a:endParaRPr lang="fr-FR" sz="1800" noProof="0" dirty="0"/>
          </a:p>
        </p:txBody>
      </p:sp>
    </p:spTree>
    <p:extLst>
      <p:ext uri="{BB962C8B-B14F-4D97-AF65-F5344CB8AC3E}">
        <p14:creationId xmlns:p14="http://schemas.microsoft.com/office/powerpoint/2010/main" val="39105523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C1B832-5531-6E42-9EC2-30753504E668}"/>
              </a:ext>
            </a:extLst>
          </p:cNvPr>
          <p:cNvSpPr>
            <a:spLocks noGrp="1"/>
          </p:cNvSpPr>
          <p:nvPr>
            <p:ph type="title"/>
          </p:nvPr>
        </p:nvSpPr>
        <p:spPr>
          <a:xfrm>
            <a:off x="588263" y="457200"/>
            <a:ext cx="11018520" cy="553998"/>
          </a:xfrm>
        </p:spPr>
        <p:txBody>
          <a:bodyPr wrap="square" anchor="ctr">
            <a:normAutofit/>
          </a:bodyPr>
          <a:lstStyle/>
          <a:p>
            <a:r>
              <a:rPr lang="en-US" dirty="0"/>
              <a:t>Introduction</a:t>
            </a:r>
          </a:p>
        </p:txBody>
      </p:sp>
      <p:sp>
        <p:nvSpPr>
          <p:cNvPr id="4" name="Slide Number Placeholder 3">
            <a:extLst>
              <a:ext uri="{FF2B5EF4-FFF2-40B4-BE49-F238E27FC236}">
                <a16:creationId xmlns:a16="http://schemas.microsoft.com/office/drawing/2014/main" id="{B1B5715A-97B5-C845-846A-86ED99E553F9}"/>
              </a:ext>
            </a:extLst>
          </p:cNvPr>
          <p:cNvSpPr>
            <a:spLocks noGrp="1"/>
          </p:cNvSpPr>
          <p:nvPr>
            <p:ph type="sldNum" sz="quarter" idx="4294967295"/>
          </p:nvPr>
        </p:nvSpPr>
        <p:spPr/>
        <p:txBody>
          <a:bodyPr/>
          <a:lstStyle/>
          <a:p>
            <a:pPr>
              <a:spcAft>
                <a:spcPts val="600"/>
              </a:spcAft>
            </a:pPr>
            <a:fld id="{45132403-2DDF-4A4C-B795-ED8EBA94B7E5}" type="slidenum">
              <a:rPr lang="en-US" smtClean="0"/>
              <a:pPr>
                <a:spcAft>
                  <a:spcPts val="600"/>
                </a:spcAft>
              </a:pPr>
              <a:t>4</a:t>
            </a:fld>
            <a:endParaRPr lang="en-US"/>
          </a:p>
        </p:txBody>
      </p:sp>
      <p:grpSp>
        <p:nvGrpSpPr>
          <p:cNvPr id="2" name="Groupe 1">
            <a:extLst>
              <a:ext uri="{FF2B5EF4-FFF2-40B4-BE49-F238E27FC236}">
                <a16:creationId xmlns:a16="http://schemas.microsoft.com/office/drawing/2014/main" id="{F5E6FCE7-A47F-F820-F666-87BBE72B0CDE}"/>
              </a:ext>
            </a:extLst>
          </p:cNvPr>
          <p:cNvGrpSpPr/>
          <p:nvPr/>
        </p:nvGrpSpPr>
        <p:grpSpPr>
          <a:xfrm>
            <a:off x="584200" y="1844675"/>
            <a:ext cx="11018838" cy="4424363"/>
            <a:chOff x="584200" y="1844675"/>
            <a:chExt cx="11018838" cy="4424363"/>
          </a:xfrm>
        </p:grpSpPr>
        <p:sp>
          <p:nvSpPr>
            <p:cNvPr id="3" name="Rectangle 2">
              <a:extLst>
                <a:ext uri="{FF2B5EF4-FFF2-40B4-BE49-F238E27FC236}">
                  <a16:creationId xmlns:a16="http://schemas.microsoft.com/office/drawing/2014/main" id="{801A4481-68C1-154C-0329-3548748DABEB}"/>
                </a:ext>
              </a:extLst>
            </p:cNvPr>
            <p:cNvSpPr/>
            <p:nvPr/>
          </p:nvSpPr>
          <p:spPr>
            <a:xfrm>
              <a:off x="584200" y="1844675"/>
              <a:ext cx="11018838" cy="4424363"/>
            </a:xfrm>
            <a:prstGeom prst="rect">
              <a:avLst/>
            </a:prstGeom>
            <a:noFill/>
          </p:spPr>
          <p:txBody>
            <a:bodyPr/>
            <a:lstStyle/>
            <a:p>
              <a:endParaRPr lang="fr-FR"/>
            </a:p>
          </p:txBody>
        </p:sp>
        <p:sp>
          <p:nvSpPr>
            <p:cNvPr id="7" name="Rectangle 6">
              <a:extLst>
                <a:ext uri="{FF2B5EF4-FFF2-40B4-BE49-F238E27FC236}">
                  <a16:creationId xmlns:a16="http://schemas.microsoft.com/office/drawing/2014/main" id="{8DC23D67-F05D-1368-F0FB-E5D27D5B632F}"/>
                </a:ext>
              </a:extLst>
            </p:cNvPr>
            <p:cNvSpPr/>
            <p:nvPr/>
          </p:nvSpPr>
          <p:spPr>
            <a:xfrm>
              <a:off x="1177314" y="2535931"/>
              <a:ext cx="1251988" cy="1331758"/>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9" name="Forme libre : forme 8">
              <a:extLst>
                <a:ext uri="{FF2B5EF4-FFF2-40B4-BE49-F238E27FC236}">
                  <a16:creationId xmlns:a16="http://schemas.microsoft.com/office/drawing/2014/main" id="{BB022F16-529B-45A2-51C3-BA2B7A38A3A7}"/>
                </a:ext>
              </a:extLst>
            </p:cNvPr>
            <p:cNvSpPr/>
            <p:nvPr/>
          </p:nvSpPr>
          <p:spPr>
            <a:xfrm>
              <a:off x="586199" y="3748283"/>
              <a:ext cx="2434218" cy="638982"/>
            </a:xfrm>
            <a:custGeom>
              <a:avLst/>
              <a:gdLst>
                <a:gd name="connsiteX0" fmla="*/ 0 w 2434218"/>
                <a:gd name="connsiteY0" fmla="*/ 0 h 638982"/>
                <a:gd name="connsiteX1" fmla="*/ 2434218 w 2434218"/>
                <a:gd name="connsiteY1" fmla="*/ 0 h 638982"/>
                <a:gd name="connsiteX2" fmla="*/ 2434218 w 2434218"/>
                <a:gd name="connsiteY2" fmla="*/ 638982 h 638982"/>
                <a:gd name="connsiteX3" fmla="*/ 0 w 2434218"/>
                <a:gd name="connsiteY3" fmla="*/ 638982 h 638982"/>
                <a:gd name="connsiteX4" fmla="*/ 0 w 2434218"/>
                <a:gd name="connsiteY4" fmla="*/ 0 h 638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218" h="638982">
                  <a:moveTo>
                    <a:pt x="0" y="0"/>
                  </a:moveTo>
                  <a:lnTo>
                    <a:pt x="2434218" y="0"/>
                  </a:lnTo>
                  <a:lnTo>
                    <a:pt x="2434218" y="638982"/>
                  </a:lnTo>
                  <a:lnTo>
                    <a:pt x="0" y="6389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fr-FR" sz="1400" kern="1200" baseline="0" dirty="0"/>
                <a:t>DMO ou Dragon </a:t>
              </a:r>
              <a:r>
                <a:rPr lang="fr-FR" sz="1400" kern="1200" baseline="0" dirty="0" err="1"/>
                <a:t>Medical</a:t>
              </a:r>
              <a:r>
                <a:rPr lang="fr-FR" sz="1400" kern="1200" baseline="0" dirty="0"/>
                <a:t> One, appelé également Dragon</a:t>
              </a:r>
              <a:endParaRPr lang="en-US" sz="1400" kern="1200" dirty="0"/>
            </a:p>
          </p:txBody>
        </p:sp>
        <p:sp>
          <p:nvSpPr>
            <p:cNvPr id="10" name="Rectangle 9">
              <a:extLst>
                <a:ext uri="{FF2B5EF4-FFF2-40B4-BE49-F238E27FC236}">
                  <a16:creationId xmlns:a16="http://schemas.microsoft.com/office/drawing/2014/main" id="{11CC716F-10D9-4E32-E1ED-6BE209719072}"/>
                </a:ext>
              </a:extLst>
            </p:cNvPr>
            <p:cNvSpPr/>
            <p:nvPr/>
          </p:nvSpPr>
          <p:spPr>
            <a:xfrm>
              <a:off x="586199" y="4443305"/>
              <a:ext cx="2434218" cy="11344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11" name="Rectangle 10" descr="Podcasting">
              <a:extLst>
                <a:ext uri="{FF2B5EF4-FFF2-40B4-BE49-F238E27FC236}">
                  <a16:creationId xmlns:a16="http://schemas.microsoft.com/office/drawing/2014/main" id="{7ACCAC3F-385F-E298-FF2C-89C2FB37C6D6}"/>
                </a:ext>
              </a:extLst>
            </p:cNvPr>
            <p:cNvSpPr/>
            <p:nvPr/>
          </p:nvSpPr>
          <p:spPr>
            <a:xfrm>
              <a:off x="4237527" y="2655877"/>
              <a:ext cx="851976" cy="851976"/>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12" name="Forme libre : forme 11">
              <a:extLst>
                <a:ext uri="{FF2B5EF4-FFF2-40B4-BE49-F238E27FC236}">
                  <a16:creationId xmlns:a16="http://schemas.microsoft.com/office/drawing/2014/main" id="{C764BCB1-D962-7DED-6E1D-867EACFD4BAE}"/>
                </a:ext>
              </a:extLst>
            </p:cNvPr>
            <p:cNvSpPr/>
            <p:nvPr/>
          </p:nvSpPr>
          <p:spPr>
            <a:xfrm>
              <a:off x="3446406" y="3628337"/>
              <a:ext cx="2434218" cy="638982"/>
            </a:xfrm>
            <a:custGeom>
              <a:avLst/>
              <a:gdLst>
                <a:gd name="connsiteX0" fmla="*/ 0 w 2434218"/>
                <a:gd name="connsiteY0" fmla="*/ 0 h 638982"/>
                <a:gd name="connsiteX1" fmla="*/ 2434218 w 2434218"/>
                <a:gd name="connsiteY1" fmla="*/ 0 h 638982"/>
                <a:gd name="connsiteX2" fmla="*/ 2434218 w 2434218"/>
                <a:gd name="connsiteY2" fmla="*/ 638982 h 638982"/>
                <a:gd name="connsiteX3" fmla="*/ 0 w 2434218"/>
                <a:gd name="connsiteY3" fmla="*/ 638982 h 638982"/>
                <a:gd name="connsiteX4" fmla="*/ 0 w 2434218"/>
                <a:gd name="connsiteY4" fmla="*/ 0 h 638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218" h="638982">
                  <a:moveTo>
                    <a:pt x="0" y="0"/>
                  </a:moveTo>
                  <a:lnTo>
                    <a:pt x="2434218" y="0"/>
                  </a:lnTo>
                  <a:lnTo>
                    <a:pt x="2434218" y="638982"/>
                  </a:lnTo>
                  <a:lnTo>
                    <a:pt x="0" y="6389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fr-FR" sz="1400" kern="1200" baseline="0"/>
                <a:t>Transcription du texte:</a:t>
              </a:r>
              <a:endParaRPr lang="en-US" sz="1400" kern="1200"/>
            </a:p>
          </p:txBody>
        </p:sp>
        <p:sp>
          <p:nvSpPr>
            <p:cNvPr id="13" name="Forme libre : forme 12">
              <a:extLst>
                <a:ext uri="{FF2B5EF4-FFF2-40B4-BE49-F238E27FC236}">
                  <a16:creationId xmlns:a16="http://schemas.microsoft.com/office/drawing/2014/main" id="{D82FB108-6F26-ADD1-0E62-53AE9994BFC9}"/>
                </a:ext>
              </a:extLst>
            </p:cNvPr>
            <p:cNvSpPr/>
            <p:nvPr/>
          </p:nvSpPr>
          <p:spPr>
            <a:xfrm>
              <a:off x="3441641" y="3972682"/>
              <a:ext cx="2434218" cy="1134476"/>
            </a:xfrm>
            <a:custGeom>
              <a:avLst/>
              <a:gdLst>
                <a:gd name="connsiteX0" fmla="*/ 0 w 2434218"/>
                <a:gd name="connsiteY0" fmla="*/ 0 h 1134476"/>
                <a:gd name="connsiteX1" fmla="*/ 2434218 w 2434218"/>
                <a:gd name="connsiteY1" fmla="*/ 0 h 1134476"/>
                <a:gd name="connsiteX2" fmla="*/ 2434218 w 2434218"/>
                <a:gd name="connsiteY2" fmla="*/ 1134476 h 1134476"/>
                <a:gd name="connsiteX3" fmla="*/ 0 w 2434218"/>
                <a:gd name="connsiteY3" fmla="*/ 1134476 h 1134476"/>
                <a:gd name="connsiteX4" fmla="*/ 0 w 2434218"/>
                <a:gd name="connsiteY4" fmla="*/ 0 h 113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218" h="1134476">
                  <a:moveTo>
                    <a:pt x="0" y="0"/>
                  </a:moveTo>
                  <a:lnTo>
                    <a:pt x="2434218" y="0"/>
                  </a:lnTo>
                  <a:lnTo>
                    <a:pt x="2434218" y="1134476"/>
                  </a:lnTo>
                  <a:lnTo>
                    <a:pt x="0" y="11344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fr-FR" sz="1400" kern="1200" baseline="0" dirty="0"/>
                <a:t>A la voix directement,</a:t>
              </a:r>
              <a:endParaRPr lang="en-US" sz="1400" kern="1200" dirty="0"/>
            </a:p>
            <a:p>
              <a:pPr marL="0" lvl="0" indent="0" algn="ctr" defTabSz="622300">
                <a:lnSpc>
                  <a:spcPct val="90000"/>
                </a:lnSpc>
                <a:spcBef>
                  <a:spcPct val="0"/>
                </a:spcBef>
                <a:spcAft>
                  <a:spcPct val="35000"/>
                </a:spcAft>
                <a:buNone/>
              </a:pPr>
              <a:r>
                <a:rPr lang="fr-FR" sz="1400" kern="1200" baseline="0" dirty="0"/>
                <a:t>Passage par la boite de dictée.</a:t>
              </a:r>
              <a:endParaRPr lang="en-US" sz="1400" kern="1200" dirty="0"/>
            </a:p>
          </p:txBody>
        </p:sp>
        <p:sp>
          <p:nvSpPr>
            <p:cNvPr id="14" name="Rectangle 13" descr="Radio microphone">
              <a:extLst>
                <a:ext uri="{FF2B5EF4-FFF2-40B4-BE49-F238E27FC236}">
                  <a16:creationId xmlns:a16="http://schemas.microsoft.com/office/drawing/2014/main" id="{E81120DB-B912-9BBF-7DB7-2693C0559FD3}"/>
                </a:ext>
              </a:extLst>
            </p:cNvPr>
            <p:cNvSpPr/>
            <p:nvPr/>
          </p:nvSpPr>
          <p:spPr>
            <a:xfrm>
              <a:off x="7097734" y="2655877"/>
              <a:ext cx="851976" cy="851976"/>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15" name="Forme libre : forme 14">
              <a:extLst>
                <a:ext uri="{FF2B5EF4-FFF2-40B4-BE49-F238E27FC236}">
                  <a16:creationId xmlns:a16="http://schemas.microsoft.com/office/drawing/2014/main" id="{2B649381-66E4-AE2C-93B9-BD0FF64EF650}"/>
                </a:ext>
              </a:extLst>
            </p:cNvPr>
            <p:cNvSpPr/>
            <p:nvPr/>
          </p:nvSpPr>
          <p:spPr>
            <a:xfrm>
              <a:off x="6306613" y="3628337"/>
              <a:ext cx="2434218" cy="638982"/>
            </a:xfrm>
            <a:custGeom>
              <a:avLst/>
              <a:gdLst>
                <a:gd name="connsiteX0" fmla="*/ 0 w 2434218"/>
                <a:gd name="connsiteY0" fmla="*/ 0 h 638982"/>
                <a:gd name="connsiteX1" fmla="*/ 2434218 w 2434218"/>
                <a:gd name="connsiteY1" fmla="*/ 0 h 638982"/>
                <a:gd name="connsiteX2" fmla="*/ 2434218 w 2434218"/>
                <a:gd name="connsiteY2" fmla="*/ 638982 h 638982"/>
                <a:gd name="connsiteX3" fmla="*/ 0 w 2434218"/>
                <a:gd name="connsiteY3" fmla="*/ 638982 h 638982"/>
                <a:gd name="connsiteX4" fmla="*/ 0 w 2434218"/>
                <a:gd name="connsiteY4" fmla="*/ 0 h 638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218" h="638982">
                  <a:moveTo>
                    <a:pt x="0" y="0"/>
                  </a:moveTo>
                  <a:lnTo>
                    <a:pt x="2434218" y="0"/>
                  </a:lnTo>
                  <a:lnTo>
                    <a:pt x="2434218" y="638982"/>
                  </a:lnTo>
                  <a:lnTo>
                    <a:pt x="0" y="6389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fr-FR" sz="1400" kern="1200" baseline="0"/>
                <a:t>Contrôler DMO en utilisant: </a:t>
              </a:r>
              <a:endParaRPr lang="en-US" sz="1400" kern="1200"/>
            </a:p>
          </p:txBody>
        </p:sp>
        <p:sp>
          <p:nvSpPr>
            <p:cNvPr id="16" name="Forme libre : forme 15">
              <a:extLst>
                <a:ext uri="{FF2B5EF4-FFF2-40B4-BE49-F238E27FC236}">
                  <a16:creationId xmlns:a16="http://schemas.microsoft.com/office/drawing/2014/main" id="{1EE488F9-AEB8-9C35-AE7D-B92226AB6D9E}"/>
                </a:ext>
              </a:extLst>
            </p:cNvPr>
            <p:cNvSpPr/>
            <p:nvPr/>
          </p:nvSpPr>
          <p:spPr>
            <a:xfrm>
              <a:off x="6311378" y="3966320"/>
              <a:ext cx="2434218" cy="1134476"/>
            </a:xfrm>
            <a:custGeom>
              <a:avLst/>
              <a:gdLst>
                <a:gd name="connsiteX0" fmla="*/ 0 w 2434218"/>
                <a:gd name="connsiteY0" fmla="*/ 0 h 1134476"/>
                <a:gd name="connsiteX1" fmla="*/ 2434218 w 2434218"/>
                <a:gd name="connsiteY1" fmla="*/ 0 h 1134476"/>
                <a:gd name="connsiteX2" fmla="*/ 2434218 w 2434218"/>
                <a:gd name="connsiteY2" fmla="*/ 1134476 h 1134476"/>
                <a:gd name="connsiteX3" fmla="*/ 0 w 2434218"/>
                <a:gd name="connsiteY3" fmla="*/ 1134476 h 1134476"/>
                <a:gd name="connsiteX4" fmla="*/ 0 w 2434218"/>
                <a:gd name="connsiteY4" fmla="*/ 0 h 113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218" h="1134476">
                  <a:moveTo>
                    <a:pt x="0" y="0"/>
                  </a:moveTo>
                  <a:lnTo>
                    <a:pt x="2434218" y="0"/>
                  </a:lnTo>
                  <a:lnTo>
                    <a:pt x="2434218" y="1134476"/>
                  </a:lnTo>
                  <a:lnTo>
                    <a:pt x="0" y="11344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fr-FR" sz="1400" kern="1200" baseline="0" dirty="0"/>
                <a:t>L’interface utilisateur, </a:t>
              </a:r>
              <a:endParaRPr lang="en-US" sz="1400" kern="1200" dirty="0"/>
            </a:p>
            <a:p>
              <a:pPr marL="0" lvl="0" indent="0" algn="ctr" defTabSz="622300">
                <a:lnSpc>
                  <a:spcPct val="90000"/>
                </a:lnSpc>
                <a:spcBef>
                  <a:spcPct val="0"/>
                </a:spcBef>
                <a:spcAft>
                  <a:spcPct val="35000"/>
                </a:spcAft>
                <a:buNone/>
              </a:pPr>
              <a:r>
                <a:rPr lang="fr-FR" sz="1400" kern="1200" baseline="0" dirty="0"/>
                <a:t>Le clavier, </a:t>
              </a:r>
              <a:endParaRPr lang="en-US" sz="1400" kern="1200" dirty="0"/>
            </a:p>
            <a:p>
              <a:pPr marL="0" lvl="0" indent="0" algn="ctr" defTabSz="622300">
                <a:lnSpc>
                  <a:spcPct val="90000"/>
                </a:lnSpc>
                <a:spcBef>
                  <a:spcPct val="0"/>
                </a:spcBef>
                <a:spcAft>
                  <a:spcPct val="35000"/>
                </a:spcAft>
                <a:buNone/>
              </a:pPr>
              <a:r>
                <a:rPr lang="fr-FR" sz="1400" kern="1200" baseline="0" dirty="0"/>
                <a:t>La voix</a:t>
              </a:r>
              <a:endParaRPr lang="en-US" sz="1400" kern="1200" dirty="0"/>
            </a:p>
            <a:p>
              <a:pPr marL="0" lvl="0" indent="0" algn="ctr" defTabSz="622300">
                <a:lnSpc>
                  <a:spcPct val="90000"/>
                </a:lnSpc>
                <a:spcBef>
                  <a:spcPct val="0"/>
                </a:spcBef>
                <a:spcAft>
                  <a:spcPct val="35000"/>
                </a:spcAft>
                <a:buNone/>
              </a:pPr>
              <a:r>
                <a:rPr lang="fr-FR" sz="1400" kern="1200" baseline="0" dirty="0"/>
                <a:t>Les boutons du microphone.</a:t>
              </a:r>
              <a:endParaRPr lang="en-US" sz="1400" kern="1200" dirty="0"/>
            </a:p>
          </p:txBody>
        </p:sp>
        <p:sp>
          <p:nvSpPr>
            <p:cNvPr id="17" name="Rectangle 16" descr="Sous-titres">
              <a:extLst>
                <a:ext uri="{FF2B5EF4-FFF2-40B4-BE49-F238E27FC236}">
                  <a16:creationId xmlns:a16="http://schemas.microsoft.com/office/drawing/2014/main" id="{99D83B70-DD7E-393A-25A1-316484AE7BB7}"/>
                </a:ext>
              </a:extLst>
            </p:cNvPr>
            <p:cNvSpPr/>
            <p:nvPr/>
          </p:nvSpPr>
          <p:spPr>
            <a:xfrm>
              <a:off x="9957941" y="2655877"/>
              <a:ext cx="851976" cy="851976"/>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18" name="Forme libre : forme 17">
              <a:extLst>
                <a:ext uri="{FF2B5EF4-FFF2-40B4-BE49-F238E27FC236}">
                  <a16:creationId xmlns:a16="http://schemas.microsoft.com/office/drawing/2014/main" id="{EB6178C4-AE8B-DAB3-A5E8-492D203BD77B}"/>
                </a:ext>
              </a:extLst>
            </p:cNvPr>
            <p:cNvSpPr/>
            <p:nvPr/>
          </p:nvSpPr>
          <p:spPr>
            <a:xfrm>
              <a:off x="9166820" y="3628337"/>
              <a:ext cx="2434218" cy="638982"/>
            </a:xfrm>
            <a:custGeom>
              <a:avLst/>
              <a:gdLst>
                <a:gd name="connsiteX0" fmla="*/ 0 w 2434218"/>
                <a:gd name="connsiteY0" fmla="*/ 0 h 638982"/>
                <a:gd name="connsiteX1" fmla="*/ 2434218 w 2434218"/>
                <a:gd name="connsiteY1" fmla="*/ 0 h 638982"/>
                <a:gd name="connsiteX2" fmla="*/ 2434218 w 2434218"/>
                <a:gd name="connsiteY2" fmla="*/ 638982 h 638982"/>
                <a:gd name="connsiteX3" fmla="*/ 0 w 2434218"/>
                <a:gd name="connsiteY3" fmla="*/ 638982 h 638982"/>
                <a:gd name="connsiteX4" fmla="*/ 0 w 2434218"/>
                <a:gd name="connsiteY4" fmla="*/ 0 h 638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218" h="638982">
                  <a:moveTo>
                    <a:pt x="0" y="0"/>
                  </a:moveTo>
                  <a:lnTo>
                    <a:pt x="2434218" y="0"/>
                  </a:lnTo>
                  <a:lnTo>
                    <a:pt x="2434218" y="638982"/>
                  </a:lnTo>
                  <a:lnTo>
                    <a:pt x="0" y="6389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fr-FR" sz="1400" kern="1200" baseline="0"/>
                <a:t>Gain de temps (Observations, CR, Lettres, Mails,…).</a:t>
              </a:r>
              <a:endParaRPr lang="en-US" sz="1400" kern="1200"/>
            </a:p>
          </p:txBody>
        </p:sp>
        <p:sp>
          <p:nvSpPr>
            <p:cNvPr id="19" name="Rectangle 18">
              <a:extLst>
                <a:ext uri="{FF2B5EF4-FFF2-40B4-BE49-F238E27FC236}">
                  <a16:creationId xmlns:a16="http://schemas.microsoft.com/office/drawing/2014/main" id="{EB95543A-5FD4-4CBB-EF81-4DC01FB5C7D3}"/>
                </a:ext>
              </a:extLst>
            </p:cNvPr>
            <p:cNvSpPr/>
            <p:nvPr/>
          </p:nvSpPr>
          <p:spPr>
            <a:xfrm>
              <a:off x="9166820" y="4323359"/>
              <a:ext cx="2434218" cy="11344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fr-FR"/>
            </a:p>
          </p:txBody>
        </p:sp>
      </p:grpSp>
      <p:pic>
        <p:nvPicPr>
          <p:cNvPr id="20" name="Picture 36" descr="Dragon.eps">
            <a:extLst>
              <a:ext uri="{FF2B5EF4-FFF2-40B4-BE49-F238E27FC236}">
                <a16:creationId xmlns:a16="http://schemas.microsoft.com/office/drawing/2014/main" id="{E38CE1AF-CE5E-6DF4-7579-9FC4BE432937}"/>
              </a:ext>
            </a:extLst>
          </p:cNvPr>
          <p:cNvPicPr>
            <a:picLocks noGrp="1" noChangeAspect="1"/>
          </p:cNvPicPr>
          <p:nvPr>
            <p:ph sz="quarter" idx="10"/>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68455" y="2655877"/>
            <a:ext cx="679610" cy="851976"/>
          </a:xfrm>
          <a:prstGeom prst="rect">
            <a:avLst/>
          </a:prstGeom>
          <a:solidFill>
            <a:schemeClr val="bg1"/>
          </a:solidFill>
        </p:spPr>
      </p:pic>
    </p:spTree>
    <p:extLst>
      <p:ext uri="{BB962C8B-B14F-4D97-AF65-F5344CB8AC3E}">
        <p14:creationId xmlns:p14="http://schemas.microsoft.com/office/powerpoint/2010/main" val="122866628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2CCD39-885D-E79C-099C-9BEAC9541DAA}"/>
              </a:ext>
            </a:extLst>
          </p:cNvPr>
          <p:cNvSpPr>
            <a:spLocks noGrp="1"/>
          </p:cNvSpPr>
          <p:nvPr>
            <p:ph type="title"/>
          </p:nvPr>
        </p:nvSpPr>
        <p:spPr/>
        <p:txBody>
          <a:bodyPr/>
          <a:lstStyle/>
          <a:p>
            <a:r>
              <a:rPr lang="fr-FR" dirty="0"/>
              <a:t>Présentation de DMO</a:t>
            </a:r>
          </a:p>
        </p:txBody>
      </p:sp>
      <p:sp>
        <p:nvSpPr>
          <p:cNvPr id="4" name="Content Placeholder 3">
            <a:extLst>
              <a:ext uri="{FF2B5EF4-FFF2-40B4-BE49-F238E27FC236}">
                <a16:creationId xmlns:a16="http://schemas.microsoft.com/office/drawing/2014/main" id="{BC40D339-54A5-75CD-A0A9-4534EAAA01C2}"/>
              </a:ext>
            </a:extLst>
          </p:cNvPr>
          <p:cNvSpPr txBox="1">
            <a:spLocks/>
          </p:cNvSpPr>
          <p:nvPr/>
        </p:nvSpPr>
        <p:spPr>
          <a:xfrm>
            <a:off x="6257961" y="2566185"/>
            <a:ext cx="5476839" cy="3570208"/>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a:p>
          <a:p>
            <a:pPr marL="380990" indent="-380990">
              <a:spcBef>
                <a:spcPts val="0"/>
              </a:spcBef>
              <a:buFont typeface="Wingdings" panose="05000000000000000000" pitchFamily="2" charset="2"/>
              <a:buChar char="§"/>
            </a:pPr>
            <a:r>
              <a:rPr lang="fr-FR" sz="2000" b="1"/>
              <a:t>Connexion via un identifiant </a:t>
            </a:r>
            <a:r>
              <a:rPr lang="fr-FR" sz="2000"/>
              <a:t>avec ou sans mot de passe</a:t>
            </a:r>
          </a:p>
          <a:p>
            <a:pPr marL="380990" indent="-380990">
              <a:spcBef>
                <a:spcPts val="0"/>
              </a:spcBef>
              <a:buFont typeface="Wingdings" panose="05000000000000000000" pitchFamily="2" charset="2"/>
              <a:buChar char="§"/>
            </a:pPr>
            <a:endParaRPr lang="fr-FR" sz="2000"/>
          </a:p>
          <a:p>
            <a:pPr marL="380990" indent="-380990">
              <a:spcBef>
                <a:spcPts val="0"/>
              </a:spcBef>
              <a:buFont typeface="Wingdings" panose="05000000000000000000" pitchFamily="2" charset="2"/>
              <a:buChar char="§"/>
            </a:pPr>
            <a:r>
              <a:rPr lang="fr-FR" sz="2000"/>
              <a:t>Type de </a:t>
            </a:r>
            <a:r>
              <a:rPr lang="fr-FR" sz="2000" b="1"/>
              <a:t>microphone</a:t>
            </a:r>
          </a:p>
          <a:p>
            <a:pPr marL="380990" indent="-380990">
              <a:spcBef>
                <a:spcPts val="0"/>
              </a:spcBef>
              <a:buFont typeface="Wingdings" panose="05000000000000000000" pitchFamily="2" charset="2"/>
              <a:buChar char="§"/>
            </a:pPr>
            <a:endParaRPr lang="fr-FR" sz="2000"/>
          </a:p>
          <a:p>
            <a:pPr marL="380990" indent="-380990">
              <a:spcBef>
                <a:spcPts val="0"/>
              </a:spcBef>
              <a:buFont typeface="Wingdings" panose="05000000000000000000" pitchFamily="2" charset="2"/>
              <a:buChar char="§"/>
            </a:pPr>
            <a:r>
              <a:rPr lang="fr-FR" sz="2000" b="1"/>
              <a:t>Langues</a:t>
            </a:r>
            <a:r>
              <a:rPr lang="fr-FR" sz="2000"/>
              <a:t>: Français par défaut, possibilité de dicter en Anglais</a:t>
            </a:r>
          </a:p>
          <a:p>
            <a:pPr marL="380990" indent="-380990">
              <a:spcBef>
                <a:spcPts val="0"/>
              </a:spcBef>
              <a:buFont typeface="Wingdings" panose="05000000000000000000" pitchFamily="2" charset="2"/>
              <a:buChar char="§"/>
            </a:pPr>
            <a:endParaRPr lang="fr-FR" sz="2000"/>
          </a:p>
          <a:p>
            <a:pPr marL="380990" indent="-380990">
              <a:spcBef>
                <a:spcPts val="0"/>
              </a:spcBef>
              <a:buFont typeface="Wingdings" panose="05000000000000000000" pitchFamily="2" charset="2"/>
              <a:buChar char="§"/>
            </a:pPr>
            <a:r>
              <a:rPr lang="fr-FR" sz="2000" b="1"/>
              <a:t>Spécialité</a:t>
            </a:r>
            <a:r>
              <a:rPr lang="fr-FR" sz="2000"/>
              <a:t> = dictionnaire </a:t>
            </a:r>
          </a:p>
          <a:p>
            <a:r>
              <a:rPr lang="fr-FR" sz="2000"/>
              <a:t>Par défaut Multi- spécialités Médicales</a:t>
            </a:r>
            <a:endParaRPr lang="fr-FR" sz="2000" dirty="0"/>
          </a:p>
        </p:txBody>
      </p:sp>
      <p:pic>
        <p:nvPicPr>
          <p:cNvPr id="5" name="Image 4" descr="Une image contenant texte, logo, Police, Graphique&#10;&#10;Description générée automatiquement">
            <a:extLst>
              <a:ext uri="{FF2B5EF4-FFF2-40B4-BE49-F238E27FC236}">
                <a16:creationId xmlns:a16="http://schemas.microsoft.com/office/drawing/2014/main" id="{4D3E44B6-E20B-F71A-D0D8-0052E6FBA394}"/>
              </a:ext>
            </a:extLst>
          </p:cNvPr>
          <p:cNvPicPr>
            <a:picLocks noChangeAspect="1"/>
          </p:cNvPicPr>
          <p:nvPr/>
        </p:nvPicPr>
        <p:blipFill>
          <a:blip r:embed="rId2"/>
          <a:stretch>
            <a:fillRect/>
          </a:stretch>
        </p:blipFill>
        <p:spPr>
          <a:xfrm>
            <a:off x="2363622" y="1713248"/>
            <a:ext cx="907297" cy="852937"/>
          </a:xfrm>
          <a:prstGeom prst="rect">
            <a:avLst/>
          </a:prstGeom>
        </p:spPr>
      </p:pic>
      <p:pic>
        <p:nvPicPr>
          <p:cNvPr id="6" name="Image 5">
            <a:extLst>
              <a:ext uri="{FF2B5EF4-FFF2-40B4-BE49-F238E27FC236}">
                <a16:creationId xmlns:a16="http://schemas.microsoft.com/office/drawing/2014/main" id="{CDA935BB-52A9-292F-83D9-34A566D07F1E}"/>
              </a:ext>
            </a:extLst>
          </p:cNvPr>
          <p:cNvPicPr>
            <a:picLocks noChangeAspect="1"/>
          </p:cNvPicPr>
          <p:nvPr/>
        </p:nvPicPr>
        <p:blipFill>
          <a:blip r:embed="rId3"/>
          <a:stretch>
            <a:fillRect/>
          </a:stretch>
        </p:blipFill>
        <p:spPr>
          <a:xfrm>
            <a:off x="908328" y="2686992"/>
            <a:ext cx="4534341" cy="3342579"/>
          </a:xfrm>
          <a:prstGeom prst="rect">
            <a:avLst/>
          </a:prstGeom>
        </p:spPr>
      </p:pic>
    </p:spTree>
    <p:extLst>
      <p:ext uri="{BB962C8B-B14F-4D97-AF65-F5344CB8AC3E}">
        <p14:creationId xmlns:p14="http://schemas.microsoft.com/office/powerpoint/2010/main" val="252088041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21E5D-B3AB-1EFD-60EF-4DB91509076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9970D35-7F83-E915-2A0F-2FE816D3BDC8}"/>
              </a:ext>
            </a:extLst>
          </p:cNvPr>
          <p:cNvSpPr>
            <a:spLocks noGrp="1"/>
          </p:cNvSpPr>
          <p:nvPr>
            <p:ph type="title"/>
          </p:nvPr>
        </p:nvSpPr>
        <p:spPr/>
        <p:txBody>
          <a:bodyPr/>
          <a:lstStyle/>
          <a:p>
            <a:r>
              <a:rPr lang="fr-FR" dirty="0"/>
              <a:t>Présentation de DMO</a:t>
            </a:r>
          </a:p>
        </p:txBody>
      </p:sp>
      <p:sp>
        <p:nvSpPr>
          <p:cNvPr id="3" name="TextBox 7">
            <a:extLst>
              <a:ext uri="{FF2B5EF4-FFF2-40B4-BE49-F238E27FC236}">
                <a16:creationId xmlns:a16="http://schemas.microsoft.com/office/drawing/2014/main" id="{4BD3C09E-A13A-1124-8ACE-D41FDE2C2A66}"/>
              </a:ext>
            </a:extLst>
          </p:cNvPr>
          <p:cNvSpPr txBox="1"/>
          <p:nvPr/>
        </p:nvSpPr>
        <p:spPr>
          <a:xfrm>
            <a:off x="7296731" y="3598096"/>
            <a:ext cx="1219200" cy="1219200"/>
          </a:xfrm>
          <a:prstGeom prst="rect">
            <a:avLst/>
          </a:prstGeom>
        </p:spPr>
        <p:txBody>
          <a:bodyPr vert="horz" wrap="square" lIns="0" tIns="60960" rIns="121920" bIns="60960" rtlCol="0" anchor="t">
            <a:noAutofit/>
          </a:bodyPr>
          <a:lstStyle/>
          <a:p>
            <a:endParaRPr lang="fr-FR" sz="2353" dirty="0"/>
          </a:p>
        </p:txBody>
      </p:sp>
      <p:sp>
        <p:nvSpPr>
          <p:cNvPr id="7" name="TextBox 12">
            <a:extLst>
              <a:ext uri="{FF2B5EF4-FFF2-40B4-BE49-F238E27FC236}">
                <a16:creationId xmlns:a16="http://schemas.microsoft.com/office/drawing/2014/main" id="{66600561-74BA-DE3C-A704-1FAAB685515C}"/>
              </a:ext>
            </a:extLst>
          </p:cNvPr>
          <p:cNvSpPr txBox="1"/>
          <p:nvPr/>
        </p:nvSpPr>
        <p:spPr>
          <a:xfrm>
            <a:off x="1052778" y="4153233"/>
            <a:ext cx="2416781" cy="983332"/>
          </a:xfrm>
          <a:prstGeom prst="rect">
            <a:avLst/>
          </a:prstGeom>
        </p:spPr>
        <p:txBody>
          <a:bodyPr vert="horz" wrap="square" lIns="0" tIns="60960" rIns="121920" bIns="60960" rtlCol="0" anchor="t">
            <a:noAutofit/>
          </a:bodyPr>
          <a:lstStyle/>
          <a:p>
            <a:pPr algn="ctr"/>
            <a:r>
              <a:rPr lang="fr-FR" sz="2133" dirty="0"/>
              <a:t>Bouton d’enregistrement</a:t>
            </a:r>
          </a:p>
        </p:txBody>
      </p:sp>
      <p:sp>
        <p:nvSpPr>
          <p:cNvPr id="8" name="TextBox 13">
            <a:extLst>
              <a:ext uri="{FF2B5EF4-FFF2-40B4-BE49-F238E27FC236}">
                <a16:creationId xmlns:a16="http://schemas.microsoft.com/office/drawing/2014/main" id="{01C8A509-1272-C0F8-E6CB-718785C896E3}"/>
              </a:ext>
            </a:extLst>
          </p:cNvPr>
          <p:cNvSpPr txBox="1"/>
          <p:nvPr/>
        </p:nvSpPr>
        <p:spPr>
          <a:xfrm>
            <a:off x="5600087" y="3757822"/>
            <a:ext cx="2416781" cy="582884"/>
          </a:xfrm>
          <a:prstGeom prst="rect">
            <a:avLst/>
          </a:prstGeom>
        </p:spPr>
        <p:txBody>
          <a:bodyPr vert="horz" wrap="square" lIns="0" tIns="60960" rIns="121920" bIns="60960" rtlCol="0" anchor="t">
            <a:noAutofit/>
          </a:bodyPr>
          <a:lstStyle/>
          <a:p>
            <a:pPr algn="ctr"/>
            <a:r>
              <a:rPr lang="fr-FR" sz="1867" dirty="0"/>
              <a:t>Menu de Paramétrage</a:t>
            </a:r>
          </a:p>
        </p:txBody>
      </p:sp>
      <p:sp>
        <p:nvSpPr>
          <p:cNvPr id="9" name="TextBox 15">
            <a:extLst>
              <a:ext uri="{FF2B5EF4-FFF2-40B4-BE49-F238E27FC236}">
                <a16:creationId xmlns:a16="http://schemas.microsoft.com/office/drawing/2014/main" id="{EEB2B2CF-2153-FE4A-3EAE-64115EDE69FF}"/>
              </a:ext>
            </a:extLst>
          </p:cNvPr>
          <p:cNvSpPr txBox="1"/>
          <p:nvPr/>
        </p:nvSpPr>
        <p:spPr>
          <a:xfrm>
            <a:off x="3437715" y="2251691"/>
            <a:ext cx="3259024" cy="536936"/>
          </a:xfrm>
          <a:prstGeom prst="rect">
            <a:avLst/>
          </a:prstGeom>
        </p:spPr>
        <p:txBody>
          <a:bodyPr vert="horz" wrap="square" lIns="0" tIns="60960" rIns="121920" bIns="60960" rtlCol="0" anchor="t">
            <a:noAutofit/>
          </a:bodyPr>
          <a:lstStyle/>
          <a:p>
            <a:pPr algn="ctr"/>
            <a:r>
              <a:rPr lang="fr-FR" sz="2133" dirty="0"/>
              <a:t>Barre Dragon</a:t>
            </a:r>
          </a:p>
        </p:txBody>
      </p:sp>
      <p:cxnSp>
        <p:nvCxnSpPr>
          <p:cNvPr id="10" name="Straight Arrow Connector 18">
            <a:extLst>
              <a:ext uri="{FF2B5EF4-FFF2-40B4-BE49-F238E27FC236}">
                <a16:creationId xmlns:a16="http://schemas.microsoft.com/office/drawing/2014/main" id="{5DB7F381-A6AA-A18E-7115-EEAE4E6BB15A}"/>
              </a:ext>
            </a:extLst>
          </p:cNvPr>
          <p:cNvCxnSpPr>
            <a:cxnSpLocks/>
          </p:cNvCxnSpPr>
          <p:nvPr/>
        </p:nvCxnSpPr>
        <p:spPr>
          <a:xfrm flipH="1" flipV="1">
            <a:off x="3241085" y="4970197"/>
            <a:ext cx="1297561" cy="576593"/>
          </a:xfrm>
          <a:prstGeom prst="straightConnector1">
            <a:avLst/>
          </a:prstGeom>
          <a:ln w="3175" cmpd="sng">
            <a:solidFill>
              <a:srgbClr val="333333"/>
            </a:solidFill>
            <a:headEnd type="triangle"/>
            <a:tailEnd type="none"/>
          </a:ln>
          <a:effectLst/>
        </p:spPr>
        <p:style>
          <a:lnRef idx="2">
            <a:schemeClr val="accent1"/>
          </a:lnRef>
          <a:fillRef idx="0">
            <a:schemeClr val="accent1"/>
          </a:fillRef>
          <a:effectRef idx="1">
            <a:schemeClr val="accent1"/>
          </a:effectRef>
          <a:fontRef idx="minor">
            <a:schemeClr val="tx1"/>
          </a:fontRef>
        </p:style>
      </p:cxnSp>
      <p:pic>
        <p:nvPicPr>
          <p:cNvPr id="11" name="Picture 1964957985" descr="Une image contenant texte, Police, symbole, logo&#10;&#10;Description générée automatiquement">
            <a:extLst>
              <a:ext uri="{FF2B5EF4-FFF2-40B4-BE49-F238E27FC236}">
                <a16:creationId xmlns:a16="http://schemas.microsoft.com/office/drawing/2014/main" id="{5E410701-8DA4-83F2-416C-9E1E6E3BB5E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538645" y="3265217"/>
            <a:ext cx="990600" cy="825500"/>
          </a:xfrm>
          <a:prstGeom prst="rect">
            <a:avLst/>
          </a:prstGeom>
        </p:spPr>
      </p:pic>
      <p:pic>
        <p:nvPicPr>
          <p:cNvPr id="12" name="Image 11">
            <a:extLst>
              <a:ext uri="{FF2B5EF4-FFF2-40B4-BE49-F238E27FC236}">
                <a16:creationId xmlns:a16="http://schemas.microsoft.com/office/drawing/2014/main" id="{5CCE3756-1A19-C71A-FF22-230E27D36755}"/>
              </a:ext>
            </a:extLst>
          </p:cNvPr>
          <p:cNvPicPr>
            <a:picLocks noChangeAspect="1"/>
          </p:cNvPicPr>
          <p:nvPr/>
        </p:nvPicPr>
        <p:blipFill rotWithShape="1">
          <a:blip r:embed="rId3"/>
          <a:srcRect t="4731"/>
          <a:stretch/>
        </p:blipFill>
        <p:spPr>
          <a:xfrm>
            <a:off x="4538645" y="5051737"/>
            <a:ext cx="939848" cy="734053"/>
          </a:xfrm>
          <a:prstGeom prst="rect">
            <a:avLst/>
          </a:prstGeom>
        </p:spPr>
      </p:pic>
      <p:cxnSp>
        <p:nvCxnSpPr>
          <p:cNvPr id="13" name="Straight Arrow Connector 11">
            <a:extLst>
              <a:ext uri="{FF2B5EF4-FFF2-40B4-BE49-F238E27FC236}">
                <a16:creationId xmlns:a16="http://schemas.microsoft.com/office/drawing/2014/main" id="{860BBB4C-E54C-F399-F2F6-2EB273C12E24}"/>
              </a:ext>
            </a:extLst>
          </p:cNvPr>
          <p:cNvCxnSpPr>
            <a:cxnSpLocks/>
          </p:cNvCxnSpPr>
          <p:nvPr/>
        </p:nvCxnSpPr>
        <p:spPr>
          <a:xfrm flipH="1">
            <a:off x="3241084" y="3818584"/>
            <a:ext cx="1405424" cy="504555"/>
          </a:xfrm>
          <a:prstGeom prst="straightConnector1">
            <a:avLst/>
          </a:prstGeom>
          <a:ln w="3175" cmpd="sng">
            <a:solidFill>
              <a:srgbClr val="333333"/>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0">
            <a:extLst>
              <a:ext uri="{FF2B5EF4-FFF2-40B4-BE49-F238E27FC236}">
                <a16:creationId xmlns:a16="http://schemas.microsoft.com/office/drawing/2014/main" id="{B6B6C956-ADBD-65C8-5323-2F4C7E024AF1}"/>
              </a:ext>
            </a:extLst>
          </p:cNvPr>
          <p:cNvCxnSpPr>
            <a:cxnSpLocks/>
          </p:cNvCxnSpPr>
          <p:nvPr/>
        </p:nvCxnSpPr>
        <p:spPr>
          <a:xfrm flipH="1">
            <a:off x="5359022" y="3677966"/>
            <a:ext cx="2607095" cy="79856"/>
          </a:xfrm>
          <a:prstGeom prst="straightConnector1">
            <a:avLst/>
          </a:prstGeom>
          <a:ln w="3175" cmpd="sng">
            <a:solidFill>
              <a:srgbClr val="333333"/>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17" name="Image 16">
            <a:extLst>
              <a:ext uri="{FF2B5EF4-FFF2-40B4-BE49-F238E27FC236}">
                <a16:creationId xmlns:a16="http://schemas.microsoft.com/office/drawing/2014/main" id="{0D8F24A4-D24D-B2ED-5DE9-4284266E6899}"/>
              </a:ext>
            </a:extLst>
          </p:cNvPr>
          <p:cNvPicPr>
            <a:picLocks noChangeAspect="1"/>
          </p:cNvPicPr>
          <p:nvPr/>
        </p:nvPicPr>
        <p:blipFill>
          <a:blip r:embed="rId4"/>
          <a:stretch>
            <a:fillRect/>
          </a:stretch>
        </p:blipFill>
        <p:spPr>
          <a:xfrm>
            <a:off x="8110787" y="1971119"/>
            <a:ext cx="2413124" cy="3314870"/>
          </a:xfrm>
          <a:prstGeom prst="rect">
            <a:avLst/>
          </a:prstGeom>
        </p:spPr>
      </p:pic>
    </p:spTree>
    <p:extLst>
      <p:ext uri="{BB962C8B-B14F-4D97-AF65-F5344CB8AC3E}">
        <p14:creationId xmlns:p14="http://schemas.microsoft.com/office/powerpoint/2010/main" val="26994223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020F2-BBEC-29FD-1375-6BED7BA6BB5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FB39200-405A-952E-DF0C-00040E4E3308}"/>
              </a:ext>
            </a:extLst>
          </p:cNvPr>
          <p:cNvSpPr>
            <a:spLocks noGrp="1"/>
          </p:cNvSpPr>
          <p:nvPr>
            <p:ph type="title"/>
          </p:nvPr>
        </p:nvSpPr>
        <p:spPr/>
        <p:txBody>
          <a:bodyPr/>
          <a:lstStyle/>
          <a:p>
            <a:r>
              <a:rPr lang="fr-FR" dirty="0"/>
              <a:t>Utilisation du microphone</a:t>
            </a:r>
          </a:p>
        </p:txBody>
      </p:sp>
      <p:sp>
        <p:nvSpPr>
          <p:cNvPr id="5" name="Content Placeholder 3">
            <a:extLst>
              <a:ext uri="{FF2B5EF4-FFF2-40B4-BE49-F238E27FC236}">
                <a16:creationId xmlns:a16="http://schemas.microsoft.com/office/drawing/2014/main" id="{D62E1DD0-6D7E-5231-4169-3880533E74D4}"/>
              </a:ext>
            </a:extLst>
          </p:cNvPr>
          <p:cNvSpPr txBox="1">
            <a:spLocks/>
          </p:cNvSpPr>
          <p:nvPr/>
        </p:nvSpPr>
        <p:spPr>
          <a:xfrm>
            <a:off x="595200" y="1940896"/>
            <a:ext cx="6275500" cy="2296352"/>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dirty="0"/>
              <a:t>L’utilisateur peut modifier les paramètres de son microphone</a:t>
            </a:r>
          </a:p>
          <a:p>
            <a:pPr lvl="1"/>
            <a:r>
              <a:rPr lang="fr-FR" dirty="0"/>
              <a:t>Option/Bouton du microphone</a:t>
            </a:r>
          </a:p>
          <a:p>
            <a:pPr marL="0" indent="0">
              <a:buNone/>
            </a:pPr>
            <a:endParaRPr lang="fr-FR" dirty="0"/>
          </a:p>
        </p:txBody>
      </p:sp>
      <p:pic>
        <p:nvPicPr>
          <p:cNvPr id="19" name="Image 18">
            <a:extLst>
              <a:ext uri="{FF2B5EF4-FFF2-40B4-BE49-F238E27FC236}">
                <a16:creationId xmlns:a16="http://schemas.microsoft.com/office/drawing/2014/main" id="{02FF98CE-A581-073D-1268-956B88DFDFE8}"/>
              </a:ext>
            </a:extLst>
          </p:cNvPr>
          <p:cNvPicPr>
            <a:picLocks noChangeAspect="1"/>
          </p:cNvPicPr>
          <p:nvPr/>
        </p:nvPicPr>
        <p:blipFill>
          <a:blip r:embed="rId2"/>
          <a:stretch>
            <a:fillRect/>
          </a:stretch>
        </p:blipFill>
        <p:spPr>
          <a:xfrm>
            <a:off x="2538984" y="4009982"/>
            <a:ext cx="3225966" cy="1682836"/>
          </a:xfrm>
          <a:prstGeom prst="rect">
            <a:avLst/>
          </a:prstGeom>
        </p:spPr>
      </p:pic>
      <p:pic>
        <p:nvPicPr>
          <p:cNvPr id="21" name="Image 20">
            <a:extLst>
              <a:ext uri="{FF2B5EF4-FFF2-40B4-BE49-F238E27FC236}">
                <a16:creationId xmlns:a16="http://schemas.microsoft.com/office/drawing/2014/main" id="{B2EE715A-A20C-B52C-33D5-DA107CA9509E}"/>
              </a:ext>
            </a:extLst>
          </p:cNvPr>
          <p:cNvPicPr>
            <a:picLocks noChangeAspect="1"/>
          </p:cNvPicPr>
          <p:nvPr/>
        </p:nvPicPr>
        <p:blipFill>
          <a:blip r:embed="rId3"/>
          <a:stretch>
            <a:fillRect/>
          </a:stretch>
        </p:blipFill>
        <p:spPr>
          <a:xfrm>
            <a:off x="5963401" y="2920846"/>
            <a:ext cx="4838164" cy="3479954"/>
          </a:xfrm>
          <a:prstGeom prst="rect">
            <a:avLst/>
          </a:prstGeom>
        </p:spPr>
      </p:pic>
    </p:spTree>
    <p:extLst>
      <p:ext uri="{BB962C8B-B14F-4D97-AF65-F5344CB8AC3E}">
        <p14:creationId xmlns:p14="http://schemas.microsoft.com/office/powerpoint/2010/main" val="198704521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4627E3-E9B7-584F-BF35-1B3AF0A2FA52}"/>
              </a:ext>
            </a:extLst>
          </p:cNvPr>
          <p:cNvSpPr>
            <a:spLocks noGrp="1"/>
          </p:cNvSpPr>
          <p:nvPr>
            <p:ph type="title"/>
          </p:nvPr>
        </p:nvSpPr>
        <p:spPr/>
        <p:txBody>
          <a:bodyPr/>
          <a:lstStyle/>
          <a:p>
            <a:r>
              <a:rPr lang="fr-FR" noProof="0" dirty="0"/>
              <a:t>Utilisation de DMO : Création de texte</a:t>
            </a:r>
          </a:p>
        </p:txBody>
      </p:sp>
    </p:spTree>
    <p:extLst>
      <p:ext uri="{BB962C8B-B14F-4D97-AF65-F5344CB8AC3E}">
        <p14:creationId xmlns:p14="http://schemas.microsoft.com/office/powerpoint/2010/main" val="237893884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3CF8F-EB27-AB32-4B1E-08F29700C24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5EB7C71-5AC1-825D-616C-7232DD2BE3C5}"/>
              </a:ext>
            </a:extLst>
          </p:cNvPr>
          <p:cNvSpPr>
            <a:spLocks noGrp="1"/>
          </p:cNvSpPr>
          <p:nvPr>
            <p:ph type="title"/>
          </p:nvPr>
        </p:nvSpPr>
        <p:spPr/>
        <p:txBody>
          <a:bodyPr/>
          <a:lstStyle/>
          <a:p>
            <a:r>
              <a:rPr lang="en-US" dirty="0" err="1"/>
              <a:t>Création</a:t>
            </a:r>
            <a:r>
              <a:rPr lang="en-US" dirty="0"/>
              <a:t> de </a:t>
            </a:r>
            <a:r>
              <a:rPr lang="en-US" dirty="0" err="1"/>
              <a:t>texte</a:t>
            </a:r>
            <a:endParaRPr lang="fr-FR" dirty="0"/>
          </a:p>
        </p:txBody>
      </p:sp>
      <p:pic>
        <p:nvPicPr>
          <p:cNvPr id="3" name="Picture 6">
            <a:extLst>
              <a:ext uri="{FF2B5EF4-FFF2-40B4-BE49-F238E27FC236}">
                <a16:creationId xmlns:a16="http://schemas.microsoft.com/office/drawing/2014/main" id="{16BE3314-B12A-72EB-202C-CA167F2E3ED1}"/>
              </a:ext>
            </a:extLst>
          </p:cNvPr>
          <p:cNvPicPr>
            <a:picLocks noChangeAspect="1"/>
          </p:cNvPicPr>
          <p:nvPr/>
        </p:nvPicPr>
        <p:blipFill>
          <a:blip r:embed="rId2"/>
          <a:stretch>
            <a:fillRect/>
          </a:stretch>
        </p:blipFill>
        <p:spPr>
          <a:xfrm>
            <a:off x="1636258" y="3600620"/>
            <a:ext cx="3588920" cy="2632384"/>
          </a:xfrm>
          <a:prstGeom prst="rect">
            <a:avLst/>
          </a:prstGeom>
        </p:spPr>
      </p:pic>
      <p:grpSp>
        <p:nvGrpSpPr>
          <p:cNvPr id="4" name="Groupe 3">
            <a:extLst>
              <a:ext uri="{FF2B5EF4-FFF2-40B4-BE49-F238E27FC236}">
                <a16:creationId xmlns:a16="http://schemas.microsoft.com/office/drawing/2014/main" id="{E9547169-5CDD-7C02-8F2E-7AEF1163F6E3}"/>
              </a:ext>
            </a:extLst>
          </p:cNvPr>
          <p:cNvGrpSpPr/>
          <p:nvPr/>
        </p:nvGrpSpPr>
        <p:grpSpPr>
          <a:xfrm>
            <a:off x="6789403" y="2996349"/>
            <a:ext cx="4270587" cy="3236655"/>
            <a:chOff x="5581809" y="2013045"/>
            <a:chExt cx="3202940" cy="2427491"/>
          </a:xfrm>
        </p:grpSpPr>
        <p:pic>
          <p:nvPicPr>
            <p:cNvPr id="7" name="Image 6">
              <a:extLst>
                <a:ext uri="{FF2B5EF4-FFF2-40B4-BE49-F238E27FC236}">
                  <a16:creationId xmlns:a16="http://schemas.microsoft.com/office/drawing/2014/main" id="{5EC6E32D-91F9-57BC-812D-547808D1CA7A}"/>
                </a:ext>
              </a:extLst>
            </p:cNvPr>
            <p:cNvPicPr>
              <a:picLocks noChangeAspect="1"/>
            </p:cNvPicPr>
            <p:nvPr/>
          </p:nvPicPr>
          <p:blipFill>
            <a:blip r:embed="rId3"/>
            <a:stretch>
              <a:fillRect/>
            </a:stretch>
          </p:blipFill>
          <p:spPr>
            <a:xfrm>
              <a:off x="5581809" y="2013045"/>
              <a:ext cx="3202940" cy="2427491"/>
            </a:xfrm>
            <a:prstGeom prst="rect">
              <a:avLst/>
            </a:prstGeom>
          </p:spPr>
        </p:pic>
        <p:sp>
          <p:nvSpPr>
            <p:cNvPr id="8" name="Rectangle : coins arrondis 7">
              <a:extLst>
                <a:ext uri="{FF2B5EF4-FFF2-40B4-BE49-F238E27FC236}">
                  <a16:creationId xmlns:a16="http://schemas.microsoft.com/office/drawing/2014/main" id="{A3987145-A292-5E2A-AF44-03ED9EA0BCD3}"/>
                </a:ext>
              </a:extLst>
            </p:cNvPr>
            <p:cNvSpPr/>
            <p:nvPr/>
          </p:nvSpPr>
          <p:spPr>
            <a:xfrm>
              <a:off x="5691117" y="2530806"/>
              <a:ext cx="238835" cy="21239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353"/>
            </a:p>
          </p:txBody>
        </p:sp>
      </p:grpSp>
      <p:sp>
        <p:nvSpPr>
          <p:cNvPr id="9" name="Content Placeholder 5">
            <a:extLst>
              <a:ext uri="{FF2B5EF4-FFF2-40B4-BE49-F238E27FC236}">
                <a16:creationId xmlns:a16="http://schemas.microsoft.com/office/drawing/2014/main" id="{8D6C9B2E-FCF4-922D-A6DF-6B4D9C72A6EE}"/>
              </a:ext>
            </a:extLst>
          </p:cNvPr>
          <p:cNvSpPr txBox="1">
            <a:spLocks/>
          </p:cNvSpPr>
          <p:nvPr/>
        </p:nvSpPr>
        <p:spPr>
          <a:xfrm>
            <a:off x="778933" y="1914004"/>
            <a:ext cx="14691360" cy="1686616"/>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t>La création de texte: </a:t>
            </a:r>
          </a:p>
          <a:p>
            <a:pPr lvl="1"/>
            <a:r>
              <a:rPr lang="fr-FR"/>
              <a:t>Directement dans l’application métier : dictée au curseur</a:t>
            </a:r>
          </a:p>
          <a:p>
            <a:pPr lvl="1"/>
            <a:r>
              <a:rPr lang="fr-FR"/>
              <a:t>Via la boite de dictée de Dragon, puis transfère de texte dans l’application</a:t>
            </a:r>
          </a:p>
          <a:p>
            <a:endParaRPr lang="fr-FR" dirty="0"/>
          </a:p>
        </p:txBody>
      </p:sp>
    </p:spTree>
    <p:extLst>
      <p:ext uri="{BB962C8B-B14F-4D97-AF65-F5344CB8AC3E}">
        <p14:creationId xmlns:p14="http://schemas.microsoft.com/office/powerpoint/2010/main" val="3468051636"/>
      </p:ext>
    </p:extLst>
  </p:cSld>
  <p:clrMapOvr>
    <a:masterClrMapping/>
  </p:clrMapOvr>
  <p:transition>
    <p:fade/>
  </p:transition>
</p:sld>
</file>

<file path=ppt/theme/theme1.xml><?xml version="1.0" encoding="utf-8"?>
<a:theme xmlns:a="http://schemas.openxmlformats.org/drawingml/2006/main" name="White Template">
  <a:themeElements>
    <a:clrScheme name="Custom 9">
      <a:dk1>
        <a:srgbClr val="000000"/>
      </a:dk1>
      <a:lt1>
        <a:srgbClr val="FFFFFF"/>
      </a:lt1>
      <a:dk2>
        <a:srgbClr val="3B2E58"/>
      </a:dk2>
      <a:lt2>
        <a:srgbClr val="E6E6E6"/>
      </a:lt2>
      <a:accent1>
        <a:srgbClr val="8661C5"/>
      </a:accent1>
      <a:accent2>
        <a:srgbClr val="243A5E"/>
      </a:accent2>
      <a:accent3>
        <a:srgbClr val="D59D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purple_accessible.pptx" id="{2A25CC32-53A3-42A8-B07D-FAA8D735D358}" vid="{8DB29BF4-6C2E-4CE3-BA48-F0F8831C19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97f63b0e-63d1-45f8-bdcb-050c4fed785e">
      <Terms xmlns="http://schemas.microsoft.com/office/infopath/2007/PartnerControls"/>
    </lcf76f155ced4ddcb4097134ff3c332f>
    <TaxCatchAll xmlns="23f68791-8029-4b47-ae74-5e6daecfd20c" xsi:nil="true"/>
    <_ip_UnifiedCompliancePolicyUIAct xmlns="97f63b0e-63d1-45f8-bdcb-050c4fed785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A49B3E63E75B43B9E001390CB9E381" ma:contentTypeVersion="19" ma:contentTypeDescription="Create a new document." ma:contentTypeScope="" ma:versionID="5719eb21c53443f7ed10345af73d8408">
  <xsd:schema xmlns:xsd="http://www.w3.org/2001/XMLSchema" xmlns:xs="http://www.w3.org/2001/XMLSchema" xmlns:p="http://schemas.microsoft.com/office/2006/metadata/properties" xmlns:ns1="http://schemas.microsoft.com/sharepoint/v3" xmlns:ns2="97f63b0e-63d1-45f8-bdcb-050c4fed785e" xmlns:ns3="23f68791-8029-4b47-ae74-5e6daecfd20c" targetNamespace="http://schemas.microsoft.com/office/2006/metadata/properties" ma:root="true" ma:fieldsID="89f25779fba663b24d3299b4ebe205f5" ns1:_="" ns2:_="" ns3:_="">
    <xsd:import namespace="http://schemas.microsoft.com/sharepoint/v3"/>
    <xsd:import namespace="97f63b0e-63d1-45f8-bdcb-050c4fed785e"/>
    <xsd:import namespace="23f68791-8029-4b47-ae74-5e6daecfd20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SearchProperties" minOccurs="0"/>
                <xsd:element ref="ns2:_ip_UnifiedCompliancePolicyUIAct"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f63b0e-63d1-45f8-bdcb-050c4fed785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_ip_UnifiedCompliancePolicyUIAct" ma:index="25" nillable="true" ma:displayName="_ip_UnifiedCompliancePolicyUIAct" ma:format="Dropdown" ma:internalName="_ip_UnifiedCompliancePolicyUIAct">
      <xsd:simpleType>
        <xsd:restriction base="dms:Text">
          <xsd:maxLength value="255"/>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68791-8029-4b47-ae74-5e6daecfd20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23e76d7-67fc-40b3-b0d1-0e933671c3b6}" ma:internalName="TaxCatchAll" ma:showField="CatchAllData" ma:web="23f68791-8029-4b47-ae74-5e6daecfd2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B61153-87F3-4DF0-AF62-17ED536ECDCE}">
  <ds:schemaRefs>
    <ds:schemaRef ds:uri="http://schemas.microsoft.com/sharepoint/v3/contenttype/forms"/>
  </ds:schemaRefs>
</ds:datastoreItem>
</file>

<file path=customXml/itemProps2.xml><?xml version="1.0" encoding="utf-8"?>
<ds:datastoreItem xmlns:ds="http://schemas.openxmlformats.org/officeDocument/2006/customXml" ds:itemID="{076C50B9-22BC-4B57-8B66-725B5D705577}">
  <ds:schemaRefs>
    <ds:schemaRef ds:uri="http://schemas.microsoft.com/sharepoint/v3"/>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www.w3.org/XML/1998/namespace"/>
    <ds:schemaRef ds:uri="http://purl.org/dc/elements/1.1/"/>
    <ds:schemaRef ds:uri="http://purl.org/dc/terms/"/>
    <ds:schemaRef ds:uri="http://schemas.microsoft.com/office/infopath/2007/PartnerControls"/>
    <ds:schemaRef ds:uri="23f68791-8029-4b47-ae74-5e6daecfd20c"/>
    <ds:schemaRef ds:uri="97f63b0e-63d1-45f8-bdcb-050c4fed785e"/>
  </ds:schemaRefs>
</ds:datastoreItem>
</file>

<file path=customXml/itemProps3.xml><?xml version="1.0" encoding="utf-8"?>
<ds:datastoreItem xmlns:ds="http://schemas.openxmlformats.org/officeDocument/2006/customXml" ds:itemID="{865A42B1-E944-4615-B469-276DE60FC5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7f63b0e-63d1-45f8-bdcb-050c4fed785e"/>
    <ds:schemaRef ds:uri="23f68791-8029-4b47-ae74-5e6daecfd2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a19d03a-48bc-4359-8038-5b5f6d5847c3}"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Microsoft_brand_template_purple</Template>
  <TotalTime>0</TotalTime>
  <Words>1738</Words>
  <Application>Microsoft Office PowerPoint</Application>
  <PresentationFormat>Grand écran</PresentationFormat>
  <Paragraphs>372</Paragraphs>
  <Slides>33</Slides>
  <Notes>4</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White Template</vt:lpstr>
      <vt:lpstr>Dragon Medical One, formation formateurs</vt:lpstr>
      <vt:lpstr>Agenda</vt:lpstr>
      <vt:lpstr>Présentation PowerPoint</vt:lpstr>
      <vt:lpstr>Introduction</vt:lpstr>
      <vt:lpstr>Présentation de DMO</vt:lpstr>
      <vt:lpstr>Présentation de DMO</vt:lpstr>
      <vt:lpstr>Utilisation du microphone</vt:lpstr>
      <vt:lpstr>Utilisation de DMO : Création de texte</vt:lpstr>
      <vt:lpstr>Création de texte</vt:lpstr>
      <vt:lpstr>Création de texte</vt:lpstr>
      <vt:lpstr>Création de texte - Boite de dictée</vt:lpstr>
      <vt:lpstr>Création de texte - Boite de dictée</vt:lpstr>
      <vt:lpstr>Création de texte - Exercice</vt:lpstr>
      <vt:lpstr>Utilisation de DMO : Ajout de mots</vt:lpstr>
      <vt:lpstr>Ajout de mots – Prononciation standard</vt:lpstr>
      <vt:lpstr>Ajout de mots – Entrainement à la voix</vt:lpstr>
      <vt:lpstr>Gestion des mots</vt:lpstr>
      <vt:lpstr>Utilisation de DMO : Insertions automatiques</vt:lpstr>
      <vt:lpstr>Insertions automatiques</vt:lpstr>
      <vt:lpstr>Insertions automatiques</vt:lpstr>
      <vt:lpstr>Insertions automatiques</vt:lpstr>
      <vt:lpstr>Insertions automatiques</vt:lpstr>
      <vt:lpstr>Insertions automatiques</vt:lpstr>
      <vt:lpstr>Insertions automatiques</vt:lpstr>
      <vt:lpstr>Insertions automatiques</vt:lpstr>
      <vt:lpstr>Utilisation de DMO : Commandes pas à pas</vt:lpstr>
      <vt:lpstr>Commandes Pas à pas</vt:lpstr>
      <vt:lpstr>Utilisation de DMO : Ancrage</vt:lpstr>
      <vt:lpstr>Ancrage</vt:lpstr>
      <vt:lpstr>Paramètres</vt:lpstr>
      <vt:lpstr>Paramètres</vt:lpstr>
      <vt:lpstr>Paramètres</vt:lpstr>
      <vt:lpstr>Liens utiles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Abdelsamad Khatiri</dc:creator>
  <cp:keywords/>
  <dc:description/>
  <cp:lastModifiedBy>Hugues Tellier</cp:lastModifiedBy>
  <cp:revision>5</cp:revision>
  <dcterms:created xsi:type="dcterms:W3CDTF">2024-09-13T10:19:37Z</dcterms:created>
  <dcterms:modified xsi:type="dcterms:W3CDTF">2025-03-25T13:24:34Z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0x010100A9A49B3E63E75B43B9E001390CB9E381</vt:lpwstr>
  </property>
  <property fmtid="{D5CDD505-2E9C-101B-9397-08002B2CF9AE}" pid="4" name="ClassificationContentMarkingFooterLocations">
    <vt:lpwstr>White Template:6</vt:lpwstr>
  </property>
  <property fmtid="{D5CDD505-2E9C-101B-9397-08002B2CF9AE}" pid="5" name="ClassificationContentMarkingFooterText">
    <vt:lpwstr>Classified as Microsoft Confidential</vt:lpwstr>
  </property>
</Properties>
</file>