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0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3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D639F23-FE20-4EE0-B840-2AD9EBF6F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290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1B856-B1F0-49C6-BC91-5B6D7F672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48" y="6011333"/>
            <a:ext cx="1236761" cy="643638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9D76F965-EBC4-4F5B-ADAB-6B8D3B42F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04666" y="2121384"/>
            <a:ext cx="4929154" cy="2097087"/>
          </a:xfrm>
        </p:spPr>
        <p:txBody>
          <a:bodyPr/>
          <a:lstStyle>
            <a:lvl1pPr marL="0" indent="0">
              <a:buNone/>
              <a:defRPr lang="fr-FR" sz="5400" b="1" kern="1200" dirty="0" smtClean="0">
                <a:solidFill>
                  <a:srgbClr val="5D534E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fr-FR" sz="4800" kern="1200" dirty="0" smtClean="0">
                <a:solidFill>
                  <a:srgbClr val="5D53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640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 bandeau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BD94-07D2-411D-A79A-F922159C6877}"/>
              </a:ext>
            </a:extLst>
          </p:cNvPr>
          <p:cNvSpPr/>
          <p:nvPr userDrawn="1"/>
        </p:nvSpPr>
        <p:spPr>
          <a:xfrm>
            <a:off x="7069667" y="0"/>
            <a:ext cx="5122333" cy="6858000"/>
          </a:xfrm>
          <a:prstGeom prst="rect">
            <a:avLst/>
          </a:prstGeom>
          <a:solidFill>
            <a:srgbClr val="D52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B8E649BE-7CB8-47EC-9356-76F1B1FFC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04666" y="2121384"/>
            <a:ext cx="3028950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D226676-E49F-44F7-90EA-A170B6523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39" y="6028267"/>
            <a:ext cx="959863" cy="4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nde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D07535-7299-4BDD-BD22-F55A2C86DDD1}"/>
              </a:ext>
            </a:extLst>
          </p:cNvPr>
          <p:cNvSpPr/>
          <p:nvPr userDrawn="1"/>
        </p:nvSpPr>
        <p:spPr>
          <a:xfrm>
            <a:off x="7814733" y="0"/>
            <a:ext cx="4377267" cy="6858000"/>
          </a:xfrm>
          <a:prstGeom prst="rect">
            <a:avLst/>
          </a:prstGeom>
          <a:solidFill>
            <a:srgbClr val="EA5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515B770-3079-489A-91A1-DD23E60B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39" y="6028267"/>
            <a:ext cx="959863" cy="468884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0355B88-5A6F-4AD3-BCC2-EA4238E9B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263" y="1938338"/>
            <a:ext cx="3028950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8116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ndeau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FC2739-F2A5-4DF3-AE2B-36FE403D8600}"/>
              </a:ext>
            </a:extLst>
          </p:cNvPr>
          <p:cNvSpPr/>
          <p:nvPr userDrawn="1"/>
        </p:nvSpPr>
        <p:spPr>
          <a:xfrm>
            <a:off x="7459133" y="0"/>
            <a:ext cx="4732867" cy="6858000"/>
          </a:xfrm>
          <a:prstGeom prst="rect">
            <a:avLst/>
          </a:prstGeom>
          <a:solidFill>
            <a:srgbClr val="D7A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85A9B9-65FA-418E-B822-CE625FEB9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39" y="6028267"/>
            <a:ext cx="959863" cy="468884"/>
          </a:xfrm>
          <a:prstGeom prst="rect">
            <a:avLst/>
          </a:prstGeom>
        </p:spPr>
      </p:pic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FF49E5D5-9A56-4872-9F26-8CCF149DD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2373" y="1468554"/>
            <a:ext cx="3028950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037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ndea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EA88179-A86F-4DEA-8728-B9D5FF20A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15" y="0"/>
            <a:ext cx="4800600" cy="6858000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F6D835-5EF2-4F7C-9088-66284371FA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39" y="6028267"/>
            <a:ext cx="959863" cy="468884"/>
          </a:xfrm>
          <a:prstGeom prst="rect">
            <a:avLst/>
          </a:prstGeom>
        </p:spPr>
      </p:pic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7DB42FFB-747A-4A84-8CBF-514D9A67F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0758" y="2438397"/>
            <a:ext cx="3925442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267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ndeau ros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389E13-17C6-4799-B8A8-4AD44A16B560}"/>
              </a:ext>
            </a:extLst>
          </p:cNvPr>
          <p:cNvSpPr/>
          <p:nvPr userDrawn="1"/>
        </p:nvSpPr>
        <p:spPr>
          <a:xfrm>
            <a:off x="7459133" y="25167"/>
            <a:ext cx="4732867" cy="6858000"/>
          </a:xfrm>
          <a:prstGeom prst="rect">
            <a:avLst/>
          </a:prstGeom>
          <a:solidFill>
            <a:srgbClr val="D52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BC6FD7-8382-4AF5-8293-49A4E89EC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39" y="6028267"/>
            <a:ext cx="959863" cy="468884"/>
          </a:xfrm>
          <a:prstGeom prst="rect">
            <a:avLst/>
          </a:prstGeom>
        </p:spPr>
      </p:pic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0D26DEBE-3ED6-4A3E-9034-EA901F9C59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81544" y="1646830"/>
            <a:ext cx="3028950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674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ouble ban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5E45B-B84F-46AC-9934-C2DC8EA1FA04}"/>
              </a:ext>
            </a:extLst>
          </p:cNvPr>
          <p:cNvSpPr/>
          <p:nvPr userDrawn="1"/>
        </p:nvSpPr>
        <p:spPr>
          <a:xfrm>
            <a:off x="3295650" y="0"/>
            <a:ext cx="2181225" cy="6858000"/>
          </a:xfrm>
          <a:prstGeom prst="rect">
            <a:avLst/>
          </a:prstGeom>
          <a:solidFill>
            <a:srgbClr val="D7A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E5BB8-E555-4F0E-95E1-4D810AE8C607}"/>
              </a:ext>
            </a:extLst>
          </p:cNvPr>
          <p:cNvSpPr/>
          <p:nvPr userDrawn="1"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rgbClr val="D52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12A18F-6027-4F45-A17A-4369F9ECD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0" y="5961592"/>
            <a:ext cx="959863" cy="637150"/>
          </a:xfrm>
          <a:prstGeom prst="rect">
            <a:avLst/>
          </a:prstGeom>
        </p:spPr>
      </p:pic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E13D0AC2-819F-40C0-8FCB-ACC0EAAA7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1826987"/>
            <a:ext cx="2645853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6353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ndeau vert Transf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7D6A12-2AE2-4395-91CB-383F614895B4}"/>
              </a:ext>
            </a:extLst>
          </p:cNvPr>
          <p:cNvSpPr/>
          <p:nvPr userDrawn="1"/>
        </p:nvSpPr>
        <p:spPr>
          <a:xfrm>
            <a:off x="0" y="2495550"/>
            <a:ext cx="7296912" cy="1809750"/>
          </a:xfrm>
          <a:prstGeom prst="rect">
            <a:avLst/>
          </a:prstGeom>
          <a:solidFill>
            <a:srgbClr val="BAD6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956CB7-ADF9-4F87-B35C-8A2853C14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2" y="0"/>
            <a:ext cx="4895088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0C8FB7-99E0-4491-A1C2-6A323BB98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67" y="5915143"/>
            <a:ext cx="1091942" cy="733518"/>
          </a:xfrm>
          <a:prstGeom prst="rect">
            <a:avLst/>
          </a:prstGeom>
        </p:spPr>
      </p:pic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452A22BF-A733-427F-894E-891EAE8937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452" y="2269047"/>
            <a:ext cx="3209627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256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193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ndeau orange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626A6-4080-40D3-8231-1234EF8E035B}"/>
              </a:ext>
            </a:extLst>
          </p:cNvPr>
          <p:cNvSpPr/>
          <p:nvPr userDrawn="1"/>
        </p:nvSpPr>
        <p:spPr>
          <a:xfrm>
            <a:off x="8362950" y="0"/>
            <a:ext cx="3829050" cy="6858000"/>
          </a:xfrm>
          <a:prstGeom prst="rect">
            <a:avLst/>
          </a:prstGeom>
          <a:solidFill>
            <a:srgbClr val="EA5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C075E3-E76F-4F2C-B347-058D12190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5951605"/>
            <a:ext cx="1015407" cy="6981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43E3C5-412E-48DB-A386-824DA725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393" y="5977969"/>
            <a:ext cx="1415950" cy="585052"/>
          </a:xfrm>
          <a:prstGeom prst="rect">
            <a:avLst/>
          </a:prstGeom>
          <a:solidFill>
            <a:srgbClr val="EA560D"/>
          </a:solidFill>
        </p:spPr>
      </p:pic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4220EE05-18D5-4C2E-AFA1-377CF590D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92716" y="1399025"/>
            <a:ext cx="2917647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4319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7C5E0E-52CB-4CAB-BBA2-328E2FC53680}"/>
              </a:ext>
            </a:extLst>
          </p:cNvPr>
          <p:cNvSpPr/>
          <p:nvPr userDrawn="1"/>
        </p:nvSpPr>
        <p:spPr>
          <a:xfrm>
            <a:off x="8362950" y="0"/>
            <a:ext cx="3829050" cy="6858000"/>
          </a:xfrm>
          <a:prstGeom prst="rect">
            <a:avLst/>
          </a:prstGeom>
          <a:solidFill>
            <a:srgbClr val="00AC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B7143-9560-4B6C-9D80-B4F329FDC4E8}"/>
              </a:ext>
            </a:extLst>
          </p:cNvPr>
          <p:cNvSpPr/>
          <p:nvPr userDrawn="1"/>
        </p:nvSpPr>
        <p:spPr>
          <a:xfrm>
            <a:off x="-16652" y="9525"/>
            <a:ext cx="3982988" cy="6858000"/>
          </a:xfrm>
          <a:prstGeom prst="rect">
            <a:avLst/>
          </a:prstGeom>
          <a:solidFill>
            <a:srgbClr val="00AC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BFA80C-95C9-43EE-B74E-F5E848924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569" y="5981701"/>
            <a:ext cx="931314" cy="595346"/>
          </a:xfrm>
          <a:prstGeom prst="rect">
            <a:avLst/>
          </a:prstGeom>
        </p:spPr>
      </p:pic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CD124AA5-75DA-4BA2-9A4A-3EF448298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0579" y="2145646"/>
            <a:ext cx="3147230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848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B615B2B-DBBA-4BF6-94EA-AFD24BAD1679}"/>
              </a:ext>
            </a:extLst>
          </p:cNvPr>
          <p:cNvGrpSpPr/>
          <p:nvPr userDrawn="1"/>
        </p:nvGrpSpPr>
        <p:grpSpPr>
          <a:xfrm>
            <a:off x="7153275" y="0"/>
            <a:ext cx="5084898" cy="6858000"/>
            <a:chOff x="7153275" y="0"/>
            <a:chExt cx="5084898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630353-10A9-4AD0-8E20-6C6DCE2D1BF0}"/>
                </a:ext>
              </a:extLst>
            </p:cNvPr>
            <p:cNvSpPr/>
            <p:nvPr/>
          </p:nvSpPr>
          <p:spPr>
            <a:xfrm>
              <a:off x="7636154" y="0"/>
              <a:ext cx="4555846" cy="6858000"/>
            </a:xfrm>
            <a:prstGeom prst="rect">
              <a:avLst/>
            </a:prstGeom>
            <a:solidFill>
              <a:srgbClr val="D52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5E5DFE2-0C4B-49D7-91CB-A7B06C490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75" y="3523230"/>
              <a:ext cx="5084898" cy="3334770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79393DDE-39D9-4497-89AA-BBE2185E36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9068" y="5925153"/>
            <a:ext cx="1408615" cy="932428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C460CAE-B8EA-4424-9705-9FF661489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4048" y="1350642"/>
            <a:ext cx="4122543" cy="2097087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3334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8149B9-B2DD-46BF-A50D-493368822136}"/>
              </a:ext>
            </a:extLst>
          </p:cNvPr>
          <p:cNvSpPr/>
          <p:nvPr userDrawn="1"/>
        </p:nvSpPr>
        <p:spPr>
          <a:xfrm>
            <a:off x="0" y="0"/>
            <a:ext cx="6315075" cy="6858000"/>
          </a:xfrm>
          <a:prstGeom prst="rect">
            <a:avLst/>
          </a:prstGeom>
          <a:solidFill>
            <a:srgbClr val="00AC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374CE9-4BCA-4A42-953D-1DFD48B22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2" y="2327872"/>
            <a:ext cx="4030793" cy="19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4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92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4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3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2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52E7-5851-4F65-B5FE-1A0BFAF45A6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92B9-346F-40F3-A131-F30F10161D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7262846" y="2112675"/>
            <a:ext cx="4929154" cy="209708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30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17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5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4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8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9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7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1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4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5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17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506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Gustave Roussy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LIZE Victorien</dc:creator>
  <cp:lastModifiedBy>LIZE Victorien</cp:lastModifiedBy>
  <cp:revision>2</cp:revision>
  <dcterms:created xsi:type="dcterms:W3CDTF">2025-10-06T09:34:30Z</dcterms:created>
  <dcterms:modified xsi:type="dcterms:W3CDTF">2025-10-06T09:35:08Z</dcterms:modified>
</cp:coreProperties>
</file>